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5"/>
  </p:notesMasterIdLst>
  <p:handoutMasterIdLst>
    <p:handoutMasterId r:id="rId6"/>
  </p:handoutMasterIdLst>
  <p:sldIdLst>
    <p:sldId id="720" r:id="rId2"/>
    <p:sldId id="693" r:id="rId3"/>
    <p:sldId id="721"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t Özmutaf" initials="MÖ" lastIdx="1" clrIdx="0">
    <p:extLst>
      <p:ext uri="{19B8F6BF-5375-455C-9EA6-DF929625EA0E}">
        <p15:presenceInfo xmlns:p15="http://schemas.microsoft.com/office/powerpoint/2012/main" userId="983aff9ac2a4f3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6E4"/>
    <a:srgbClr val="010101"/>
    <a:srgbClr val="1E75B0"/>
    <a:srgbClr val="73B64B"/>
    <a:srgbClr val="595959"/>
    <a:srgbClr val="ECECEC"/>
    <a:srgbClr val="88D1DA"/>
    <a:srgbClr val="F26650"/>
    <a:srgbClr val="1D4C60"/>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27F855-35ED-48B2-A8B8-37B1E091B48F}" v="1" dt="2025-09-04T07:13:11.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29" autoAdjust="0"/>
    <p:restoredTop sz="94590"/>
  </p:normalViewPr>
  <p:slideViewPr>
    <p:cSldViewPr snapToGrid="0">
      <p:cViewPr varScale="1">
        <p:scale>
          <a:sx n="50" d="100"/>
          <a:sy n="50" d="100"/>
        </p:scale>
        <p:origin x="2789" y="-5"/>
      </p:cViewPr>
      <p:guideLst/>
    </p:cSldViewPr>
  </p:slideViewPr>
  <p:notesTextViewPr>
    <p:cViewPr>
      <p:scale>
        <a:sx n="1" d="1"/>
        <a:sy n="1" d="1"/>
      </p:scale>
      <p:origin x="0" y="0"/>
    </p:cViewPr>
  </p:notesTextViewPr>
  <p:sorterViewPr>
    <p:cViewPr>
      <p:scale>
        <a:sx n="56" d="100"/>
        <a:sy n="56" d="100"/>
      </p:scale>
      <p:origin x="0" y="-3084"/>
    </p:cViewPr>
  </p:sorterViewPr>
  <p:notesViewPr>
    <p:cSldViewPr snapToGrid="0">
      <p:cViewPr varScale="1">
        <p:scale>
          <a:sx n="71" d="100"/>
          <a:sy n="71" d="100"/>
        </p:scale>
        <p:origin x="23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ce Cole" userId="dfcc77e2-1125-4a82-9040-6e41810ab603" providerId="ADAL" clId="{B827F855-35ED-48B2-A8B8-37B1E091B48F}"/>
    <pc:docChg chg="undo redo custSel addSld delSld modSld">
      <pc:chgData name="Laurence Cole" userId="dfcc77e2-1125-4a82-9040-6e41810ab603" providerId="ADAL" clId="{B827F855-35ED-48B2-A8B8-37B1E091B48F}" dt="2025-09-04T08:03:55.735" v="498" actId="20577"/>
      <pc:docMkLst>
        <pc:docMk/>
      </pc:docMkLst>
      <pc:sldChg chg="addSp delSp modSp mod modClrScheme chgLayout">
        <pc:chgData name="Laurence Cole" userId="dfcc77e2-1125-4a82-9040-6e41810ab603" providerId="ADAL" clId="{B827F855-35ED-48B2-A8B8-37B1E091B48F}" dt="2025-09-04T07:15:29.556" v="59" actId="700"/>
        <pc:sldMkLst>
          <pc:docMk/>
          <pc:sldMk cId="1141291741" sldId="693"/>
        </pc:sldMkLst>
        <pc:spChg chg="add del mod ord">
          <ac:chgData name="Laurence Cole" userId="dfcc77e2-1125-4a82-9040-6e41810ab603" providerId="ADAL" clId="{B827F855-35ED-48B2-A8B8-37B1E091B48F}" dt="2025-09-04T07:15:29.556" v="59" actId="700"/>
          <ac:spMkLst>
            <pc:docMk/>
            <pc:sldMk cId="1141291741" sldId="693"/>
            <ac:spMk id="2" creationId="{A2E9362E-41F3-66D9-1397-3EF29DE78582}"/>
          </ac:spMkLst>
        </pc:spChg>
        <pc:spChg chg="mod ord">
          <ac:chgData name="Laurence Cole" userId="dfcc77e2-1125-4a82-9040-6e41810ab603" providerId="ADAL" clId="{B827F855-35ED-48B2-A8B8-37B1E091B48F}" dt="2025-09-04T07:15:29.556" v="59" actId="700"/>
          <ac:spMkLst>
            <pc:docMk/>
            <pc:sldMk cId="1141291741" sldId="693"/>
            <ac:spMk id="9" creationId="{096953FC-2610-0C27-13F7-A00589137B8F}"/>
          </ac:spMkLst>
        </pc:spChg>
        <pc:spChg chg="mod ord">
          <ac:chgData name="Laurence Cole" userId="dfcc77e2-1125-4a82-9040-6e41810ab603" providerId="ADAL" clId="{B827F855-35ED-48B2-A8B8-37B1E091B48F}" dt="2025-09-04T07:15:29.556" v="59" actId="700"/>
          <ac:spMkLst>
            <pc:docMk/>
            <pc:sldMk cId="1141291741" sldId="693"/>
            <ac:spMk id="21" creationId="{B763DA6C-B1F3-A87A-0725-78CE633EF2AD}"/>
          </ac:spMkLst>
        </pc:spChg>
        <pc:spChg chg="mod">
          <ac:chgData name="Laurence Cole" userId="dfcc77e2-1125-4a82-9040-6e41810ab603" providerId="ADAL" clId="{B827F855-35ED-48B2-A8B8-37B1E091B48F}" dt="2025-09-04T07:15:06.572" v="56" actId="14100"/>
          <ac:spMkLst>
            <pc:docMk/>
            <pc:sldMk cId="1141291741" sldId="693"/>
            <ac:spMk id="22" creationId="{2A1AC136-FCD7-C913-2D50-5462BA627107}"/>
          </ac:spMkLst>
        </pc:spChg>
        <pc:spChg chg="mod">
          <ac:chgData name="Laurence Cole" userId="dfcc77e2-1125-4a82-9040-6e41810ab603" providerId="ADAL" clId="{B827F855-35ED-48B2-A8B8-37B1E091B48F}" dt="2025-09-04T07:15:11.595" v="57" actId="1076"/>
          <ac:spMkLst>
            <pc:docMk/>
            <pc:sldMk cId="1141291741" sldId="693"/>
            <ac:spMk id="23" creationId="{F2D48560-5435-9BD0-35A4-1289EF3FD481}"/>
          </ac:spMkLst>
        </pc:spChg>
        <pc:picChg chg="mod ord">
          <ac:chgData name="Laurence Cole" userId="dfcc77e2-1125-4a82-9040-6e41810ab603" providerId="ADAL" clId="{B827F855-35ED-48B2-A8B8-37B1E091B48F}" dt="2025-09-04T07:15:29.556" v="59" actId="700"/>
          <ac:picMkLst>
            <pc:docMk/>
            <pc:sldMk cId="1141291741" sldId="693"/>
            <ac:picMk id="10" creationId="{1E2C7B9C-7D36-9486-8464-94D5AE30E8C1}"/>
          </ac:picMkLst>
        </pc:picChg>
      </pc:sldChg>
      <pc:sldChg chg="del">
        <pc:chgData name="Laurence Cole" userId="dfcc77e2-1125-4a82-9040-6e41810ab603" providerId="ADAL" clId="{B827F855-35ED-48B2-A8B8-37B1E091B48F}" dt="2025-09-04T07:15:36.713" v="60" actId="47"/>
        <pc:sldMkLst>
          <pc:docMk/>
          <pc:sldMk cId="66564454" sldId="707"/>
        </pc:sldMkLst>
      </pc:sldChg>
      <pc:sldChg chg="del">
        <pc:chgData name="Laurence Cole" userId="dfcc77e2-1125-4a82-9040-6e41810ab603" providerId="ADAL" clId="{B827F855-35ED-48B2-A8B8-37B1E091B48F}" dt="2025-09-04T07:15:38.348" v="61" actId="47"/>
        <pc:sldMkLst>
          <pc:docMk/>
          <pc:sldMk cId="1675787671" sldId="721"/>
        </pc:sldMkLst>
      </pc:sldChg>
      <pc:sldChg chg="addSp delSp modSp new mod modClrScheme chgLayout">
        <pc:chgData name="Laurence Cole" userId="dfcc77e2-1125-4a82-9040-6e41810ab603" providerId="ADAL" clId="{B827F855-35ED-48B2-A8B8-37B1E091B48F}" dt="2025-09-04T08:03:55.735" v="498" actId="20577"/>
        <pc:sldMkLst>
          <pc:docMk/>
          <pc:sldMk cId="3671028595" sldId="721"/>
        </pc:sldMkLst>
        <pc:spChg chg="del">
          <ac:chgData name="Laurence Cole" userId="dfcc77e2-1125-4a82-9040-6e41810ab603" providerId="ADAL" clId="{B827F855-35ED-48B2-A8B8-37B1E091B48F}" dt="2025-09-04T07:16:13.281" v="65" actId="700"/>
          <ac:spMkLst>
            <pc:docMk/>
            <pc:sldMk cId="3671028595" sldId="721"/>
            <ac:spMk id="2" creationId="{573CAE15-9CA8-B786-4EAD-2A745D68F1B1}"/>
          </ac:spMkLst>
        </pc:spChg>
        <pc:spChg chg="del mod ord">
          <ac:chgData name="Laurence Cole" userId="dfcc77e2-1125-4a82-9040-6e41810ab603" providerId="ADAL" clId="{B827F855-35ED-48B2-A8B8-37B1E091B48F}" dt="2025-09-04T07:16:13.281" v="65" actId="700"/>
          <ac:spMkLst>
            <pc:docMk/>
            <pc:sldMk cId="3671028595" sldId="721"/>
            <ac:spMk id="3" creationId="{1A8E72A1-AABD-0C76-197A-56FF09396118}"/>
          </ac:spMkLst>
        </pc:spChg>
        <pc:spChg chg="del mod ord">
          <ac:chgData name="Laurence Cole" userId="dfcc77e2-1125-4a82-9040-6e41810ab603" providerId="ADAL" clId="{B827F855-35ED-48B2-A8B8-37B1E091B48F}" dt="2025-09-04T07:16:13.281" v="65" actId="700"/>
          <ac:spMkLst>
            <pc:docMk/>
            <pc:sldMk cId="3671028595" sldId="721"/>
            <ac:spMk id="4" creationId="{2793900D-B984-5C74-A7B4-C4643703B2E3}"/>
          </ac:spMkLst>
        </pc:spChg>
        <pc:spChg chg="mod ord">
          <ac:chgData name="Laurence Cole" userId="dfcc77e2-1125-4a82-9040-6e41810ab603" providerId="ADAL" clId="{B827F855-35ED-48B2-A8B8-37B1E091B48F}" dt="2025-09-04T07:16:13.281" v="65" actId="700"/>
          <ac:spMkLst>
            <pc:docMk/>
            <pc:sldMk cId="3671028595" sldId="721"/>
            <ac:spMk id="5" creationId="{0CC423F8-0286-3E99-665F-7E1FC04B877A}"/>
          </ac:spMkLst>
        </pc:spChg>
        <pc:spChg chg="add mod ord">
          <ac:chgData name="Laurence Cole" userId="dfcc77e2-1125-4a82-9040-6e41810ab603" providerId="ADAL" clId="{B827F855-35ED-48B2-A8B8-37B1E091B48F}" dt="2025-09-04T07:16:43.104" v="68" actId="1076"/>
          <ac:spMkLst>
            <pc:docMk/>
            <pc:sldMk cId="3671028595" sldId="721"/>
            <ac:spMk id="6" creationId="{83BD8C1C-8101-7572-F8C5-67C3679E8F74}"/>
          </ac:spMkLst>
        </pc:spChg>
        <pc:spChg chg="add mod ord">
          <ac:chgData name="Laurence Cole" userId="dfcc77e2-1125-4a82-9040-6e41810ab603" providerId="ADAL" clId="{B827F855-35ED-48B2-A8B8-37B1E091B48F}" dt="2025-09-04T07:59:29.111" v="436" actId="207"/>
          <ac:spMkLst>
            <pc:docMk/>
            <pc:sldMk cId="3671028595" sldId="721"/>
            <ac:spMk id="7" creationId="{92179057-7816-9AEC-B30C-1F9EB4124146}"/>
          </ac:spMkLst>
        </pc:spChg>
        <pc:spChg chg="add mod">
          <ac:chgData name="Laurence Cole" userId="dfcc77e2-1125-4a82-9040-6e41810ab603" providerId="ADAL" clId="{B827F855-35ED-48B2-A8B8-37B1E091B48F}" dt="2025-09-04T07:35:29.011" v="281" actId="20577"/>
          <ac:spMkLst>
            <pc:docMk/>
            <pc:sldMk cId="3671028595" sldId="721"/>
            <ac:spMk id="9" creationId="{B3CA9E0B-8150-0409-448F-0CB27A94638F}"/>
          </ac:spMkLst>
        </pc:spChg>
        <pc:spChg chg="add mod">
          <ac:chgData name="Laurence Cole" userId="dfcc77e2-1125-4a82-9040-6e41810ab603" providerId="ADAL" clId="{B827F855-35ED-48B2-A8B8-37B1E091B48F}" dt="2025-09-04T08:03:55.735" v="498" actId="20577"/>
          <ac:spMkLst>
            <pc:docMk/>
            <pc:sldMk cId="3671028595" sldId="721"/>
            <ac:spMk id="10" creationId="{21A6165E-655D-7359-7A84-7316E020A100}"/>
          </ac:spMkLst>
        </pc:spChg>
        <pc:spChg chg="add mod">
          <ac:chgData name="Laurence Cole" userId="dfcc77e2-1125-4a82-9040-6e41810ab603" providerId="ADAL" clId="{B827F855-35ED-48B2-A8B8-37B1E091B48F}" dt="2025-09-04T07:58:43.285" v="434" actId="20577"/>
          <ac:spMkLst>
            <pc:docMk/>
            <pc:sldMk cId="3671028595" sldId="721"/>
            <ac:spMk id="11" creationId="{D6C7450E-421D-0690-C673-389958E362FF}"/>
          </ac:spMkLst>
        </pc:spChg>
        <pc:spChg chg="add mod">
          <ac:chgData name="Laurence Cole" userId="dfcc77e2-1125-4a82-9040-6e41810ab603" providerId="ADAL" clId="{B827F855-35ED-48B2-A8B8-37B1E091B48F}" dt="2025-09-04T07:54:37.202" v="310" actId="6549"/>
          <ac:spMkLst>
            <pc:docMk/>
            <pc:sldMk cId="3671028595" sldId="721"/>
            <ac:spMk id="12" creationId="{FE1CC1DE-F210-1CC5-5306-312B43B74ABE}"/>
          </ac:spMkLst>
        </pc:spChg>
        <pc:spChg chg="add mod">
          <ac:chgData name="Laurence Cole" userId="dfcc77e2-1125-4a82-9040-6e41810ab603" providerId="ADAL" clId="{B827F855-35ED-48B2-A8B8-37B1E091B48F}" dt="2025-09-04T07:28:47.300" v="180" actId="20577"/>
          <ac:spMkLst>
            <pc:docMk/>
            <pc:sldMk cId="3671028595" sldId="721"/>
            <ac:spMk id="13" creationId="{1E2ADD89-67D5-AF5B-DD65-7BC9BE55F641}"/>
          </ac:spMkLst>
        </pc:spChg>
        <pc:spChg chg="add del">
          <ac:chgData name="Laurence Cole" userId="dfcc77e2-1125-4a82-9040-6e41810ab603" providerId="ADAL" clId="{B827F855-35ED-48B2-A8B8-37B1E091B48F}" dt="2025-09-04T07:26:46.352" v="160" actId="22"/>
          <ac:spMkLst>
            <pc:docMk/>
            <pc:sldMk cId="3671028595" sldId="721"/>
            <ac:spMk id="15" creationId="{EAD20F6A-73D3-66F1-DA05-64765F33833B}"/>
          </ac:spMkLst>
        </pc:spChg>
        <pc:spChg chg="add mod">
          <ac:chgData name="Laurence Cole" userId="dfcc77e2-1125-4a82-9040-6e41810ab603" providerId="ADAL" clId="{B827F855-35ED-48B2-A8B8-37B1E091B48F}" dt="2025-09-04T07:28:44.752" v="179" actId="113"/>
          <ac:spMkLst>
            <pc:docMk/>
            <pc:sldMk cId="3671028595" sldId="721"/>
            <ac:spMk id="16" creationId="{1D18EC80-ED2A-1499-FB74-204545D2FE37}"/>
          </ac:spMkLst>
        </pc:spChg>
        <pc:spChg chg="add mod">
          <ac:chgData name="Laurence Cole" userId="dfcc77e2-1125-4a82-9040-6e41810ab603" providerId="ADAL" clId="{B827F855-35ED-48B2-A8B8-37B1E091B48F}" dt="2025-09-04T07:32:08.610" v="207"/>
          <ac:spMkLst>
            <pc:docMk/>
            <pc:sldMk cId="3671028595" sldId="721"/>
            <ac:spMk id="17" creationId="{5FC9D869-68F8-C932-5551-1091EBA7320E}"/>
          </ac:spMkLst>
        </pc:spChg>
        <pc:spChg chg="add mod">
          <ac:chgData name="Laurence Cole" userId="dfcc77e2-1125-4a82-9040-6e41810ab603" providerId="ADAL" clId="{B827F855-35ED-48B2-A8B8-37B1E091B48F}" dt="2025-09-04T07:33:15.575" v="208"/>
          <ac:spMkLst>
            <pc:docMk/>
            <pc:sldMk cId="3671028595" sldId="721"/>
            <ac:spMk id="18" creationId="{63C99715-FE23-461D-E561-E27A8950D602}"/>
          </ac:spMkLst>
        </pc:spChg>
        <pc:spChg chg="add mod">
          <ac:chgData name="Laurence Cole" userId="dfcc77e2-1125-4a82-9040-6e41810ab603" providerId="ADAL" clId="{B827F855-35ED-48B2-A8B8-37B1E091B48F}" dt="2025-09-04T08:03:11.692" v="488" actId="113"/>
          <ac:spMkLst>
            <pc:docMk/>
            <pc:sldMk cId="3671028595" sldId="721"/>
            <ac:spMk id="19" creationId="{0155A935-9D48-3E46-539C-2140B726107D}"/>
          </ac:spMkLst>
        </pc:spChg>
        <pc:spChg chg="add mod ord">
          <ac:chgData name="Laurence Cole" userId="dfcc77e2-1125-4a82-9040-6e41810ab603" providerId="ADAL" clId="{B827F855-35ED-48B2-A8B8-37B1E091B48F}" dt="2025-09-04T08:02:01.246" v="479" actId="167"/>
          <ac:spMkLst>
            <pc:docMk/>
            <pc:sldMk cId="3671028595" sldId="721"/>
            <ac:spMk id="20" creationId="{3269790D-6524-E333-7E36-BD5E26A591BF}"/>
          </ac:spMkLst>
        </pc:spChg>
        <pc:graphicFrameChg chg="add del mod modGraphic">
          <ac:chgData name="Laurence Cole" userId="dfcc77e2-1125-4a82-9040-6e41810ab603" providerId="ADAL" clId="{B827F855-35ED-48B2-A8B8-37B1E091B48F}" dt="2025-09-04T07:22:54.394" v="99" actId="478"/>
          <ac:graphicFrameMkLst>
            <pc:docMk/>
            <pc:sldMk cId="3671028595" sldId="721"/>
            <ac:graphicFrameMk id="8" creationId="{C9CF8018-0204-F0E1-A24B-C4D55DFDFE27}"/>
          </ac:graphicFrameMkLst>
        </pc:graphicFrameChg>
        <pc:cxnChg chg="add mod">
          <ac:chgData name="Laurence Cole" userId="dfcc77e2-1125-4a82-9040-6e41810ab603" providerId="ADAL" clId="{B827F855-35ED-48B2-A8B8-37B1E091B48F}" dt="2025-09-04T08:02:22.398" v="481" actId="13822"/>
          <ac:cxnSpMkLst>
            <pc:docMk/>
            <pc:sldMk cId="3671028595" sldId="721"/>
            <ac:cxnSpMk id="22" creationId="{99F3AF33-AAA0-5AC7-933B-8C66949B1B9E}"/>
          </ac:cxnSpMkLst>
        </pc:cxnChg>
        <pc:cxnChg chg="add mod">
          <ac:chgData name="Laurence Cole" userId="dfcc77e2-1125-4a82-9040-6e41810ab603" providerId="ADAL" clId="{B827F855-35ED-48B2-A8B8-37B1E091B48F}" dt="2025-09-04T08:02:43.738" v="483" actId="13822"/>
          <ac:cxnSpMkLst>
            <pc:docMk/>
            <pc:sldMk cId="3671028595" sldId="721"/>
            <ac:cxnSpMk id="24" creationId="{B0D934B6-5FC1-0522-EBD6-1B2723402D0D}"/>
          </ac:cxnSpMkLst>
        </pc:cxnChg>
      </pc:sldChg>
      <pc:sldChg chg="add del">
        <pc:chgData name="Laurence Cole" userId="dfcc77e2-1125-4a82-9040-6e41810ab603" providerId="ADAL" clId="{B827F855-35ED-48B2-A8B8-37B1E091B48F}" dt="2025-09-04T07:16:04.786" v="63" actId="47"/>
        <pc:sldMkLst>
          <pc:docMk/>
          <pc:sldMk cId="3832917956" sldId="721"/>
        </pc:sldMkLst>
      </pc:sldChg>
      <pc:sldMasterChg chg="delSldLayout">
        <pc:chgData name="Laurence Cole" userId="dfcc77e2-1125-4a82-9040-6e41810ab603" providerId="ADAL" clId="{B827F855-35ED-48B2-A8B8-37B1E091B48F}" dt="2025-09-04T07:15:38.348" v="61" actId="47"/>
        <pc:sldMasterMkLst>
          <pc:docMk/>
          <pc:sldMasterMk cId="2333879095" sldId="2147483738"/>
        </pc:sldMasterMkLst>
        <pc:sldLayoutChg chg="del">
          <pc:chgData name="Laurence Cole" userId="dfcc77e2-1125-4a82-9040-6e41810ab603" providerId="ADAL" clId="{B827F855-35ED-48B2-A8B8-37B1E091B48F}" dt="2025-09-04T07:15:38.348" v="61" actId="47"/>
          <pc:sldLayoutMkLst>
            <pc:docMk/>
            <pc:sldMasterMk cId="2333879095" sldId="2147483738"/>
            <pc:sldLayoutMk cId="3072150588" sldId="214748375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C6CDC8-619E-233D-BF93-BFABCA8DB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B30605-C2B2-F5DA-585A-60BCB9A1A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BF1530-58CE-1247-8E9D-2BB7672AAD77}" type="datetimeFigureOut">
              <a:rPr lang="en-US" smtClean="0"/>
              <a:t>9/4/2025</a:t>
            </a:fld>
            <a:endParaRPr lang="en-US"/>
          </a:p>
        </p:txBody>
      </p:sp>
      <p:sp>
        <p:nvSpPr>
          <p:cNvPr id="4" name="Footer Placeholder 3">
            <a:extLst>
              <a:ext uri="{FF2B5EF4-FFF2-40B4-BE49-F238E27FC236}">
                <a16:creationId xmlns:a16="http://schemas.microsoft.com/office/drawing/2014/main" id="{37CCDFC0-A136-3C4A-6F8E-2668CF5900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C3D2-F48A-D710-83D1-7E5234455B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76A06-98B9-DD40-9F20-DE85D5B70967}" type="slidenum">
              <a:rPr lang="en-US" smtClean="0"/>
              <a:t>‹#›</a:t>
            </a:fld>
            <a:endParaRPr lang="en-US"/>
          </a:p>
        </p:txBody>
      </p:sp>
    </p:spTree>
    <p:extLst>
      <p:ext uri="{BB962C8B-B14F-4D97-AF65-F5344CB8AC3E}">
        <p14:creationId xmlns:p14="http://schemas.microsoft.com/office/powerpoint/2010/main" val="249247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36793-DFA7-4837-ABEA-97B25FAF0FB4}" type="datetimeFigureOut">
              <a:rPr lang="en-IE" smtClean="0"/>
              <a:t>04/09/2025</a:t>
            </a:fld>
            <a:endParaRPr lang="en-I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B7772-C904-45C6-B074-7143637CB8A9}" type="slidenum">
              <a:rPr lang="en-IE" smtClean="0"/>
              <a:t>‹#›</a:t>
            </a:fld>
            <a:endParaRPr lang="en-IE"/>
          </a:p>
        </p:txBody>
      </p:sp>
    </p:spTree>
    <p:extLst>
      <p:ext uri="{BB962C8B-B14F-4D97-AF65-F5344CB8AC3E}">
        <p14:creationId xmlns:p14="http://schemas.microsoft.com/office/powerpoint/2010/main" val="1819429391"/>
      </p:ext>
    </p:extLst>
  </p:cSld>
  <p:clrMap bg1="lt1" tx1="dk1" bg2="lt2" tx2="dk2" accent1="accent1" accent2="accent2" accent3="accent3" accent4="accent4" accent5="accent5" accent6="accent6" hlink="hlink" folHlink="folHlink"/>
  <p:notesStyle>
    <a:lvl1pPr marL="0" algn="l" defTabSz="497708" rtl="0" eaLnBrk="1" latinLnBrk="0" hangingPunct="1">
      <a:defRPr sz="653" kern="1200">
        <a:solidFill>
          <a:schemeClr val="tx1"/>
        </a:solidFill>
        <a:latin typeface="+mn-lt"/>
        <a:ea typeface="+mn-ea"/>
        <a:cs typeface="+mn-cs"/>
      </a:defRPr>
    </a:lvl1pPr>
    <a:lvl2pPr marL="248854" algn="l" defTabSz="497708" rtl="0" eaLnBrk="1" latinLnBrk="0" hangingPunct="1">
      <a:defRPr sz="653" kern="1200">
        <a:solidFill>
          <a:schemeClr val="tx1"/>
        </a:solidFill>
        <a:latin typeface="+mn-lt"/>
        <a:ea typeface="+mn-ea"/>
        <a:cs typeface="+mn-cs"/>
      </a:defRPr>
    </a:lvl2pPr>
    <a:lvl3pPr marL="497708" algn="l" defTabSz="497708" rtl="0" eaLnBrk="1" latinLnBrk="0" hangingPunct="1">
      <a:defRPr sz="653" kern="1200">
        <a:solidFill>
          <a:schemeClr val="tx1"/>
        </a:solidFill>
        <a:latin typeface="+mn-lt"/>
        <a:ea typeface="+mn-ea"/>
        <a:cs typeface="+mn-cs"/>
      </a:defRPr>
    </a:lvl3pPr>
    <a:lvl4pPr marL="746562" algn="l" defTabSz="497708" rtl="0" eaLnBrk="1" latinLnBrk="0" hangingPunct="1">
      <a:defRPr sz="653" kern="1200">
        <a:solidFill>
          <a:schemeClr val="tx1"/>
        </a:solidFill>
        <a:latin typeface="+mn-lt"/>
        <a:ea typeface="+mn-ea"/>
        <a:cs typeface="+mn-cs"/>
      </a:defRPr>
    </a:lvl4pPr>
    <a:lvl5pPr marL="995416" algn="l" defTabSz="497708" rtl="0" eaLnBrk="1" latinLnBrk="0" hangingPunct="1">
      <a:defRPr sz="653" kern="1200">
        <a:solidFill>
          <a:schemeClr val="tx1"/>
        </a:solidFill>
        <a:latin typeface="+mn-lt"/>
        <a:ea typeface="+mn-ea"/>
        <a:cs typeface="+mn-cs"/>
      </a:defRPr>
    </a:lvl5pPr>
    <a:lvl6pPr marL="1244270" algn="l" defTabSz="497708" rtl="0" eaLnBrk="1" latinLnBrk="0" hangingPunct="1">
      <a:defRPr sz="653" kern="1200">
        <a:solidFill>
          <a:schemeClr val="tx1"/>
        </a:solidFill>
        <a:latin typeface="+mn-lt"/>
        <a:ea typeface="+mn-ea"/>
        <a:cs typeface="+mn-cs"/>
      </a:defRPr>
    </a:lvl6pPr>
    <a:lvl7pPr marL="1493124" algn="l" defTabSz="497708" rtl="0" eaLnBrk="1" latinLnBrk="0" hangingPunct="1">
      <a:defRPr sz="653" kern="1200">
        <a:solidFill>
          <a:schemeClr val="tx1"/>
        </a:solidFill>
        <a:latin typeface="+mn-lt"/>
        <a:ea typeface="+mn-ea"/>
        <a:cs typeface="+mn-cs"/>
      </a:defRPr>
    </a:lvl7pPr>
    <a:lvl8pPr marL="1741978" algn="l" defTabSz="497708" rtl="0" eaLnBrk="1" latinLnBrk="0" hangingPunct="1">
      <a:defRPr sz="653" kern="1200">
        <a:solidFill>
          <a:schemeClr val="tx1"/>
        </a:solidFill>
        <a:latin typeface="+mn-lt"/>
        <a:ea typeface="+mn-ea"/>
        <a:cs typeface="+mn-cs"/>
      </a:defRPr>
    </a:lvl8pPr>
    <a:lvl9pPr marL="1990832" algn="l" defTabSz="497708" rtl="0" eaLnBrk="1" latinLnBrk="0" hangingPunct="1">
      <a:defRPr sz="65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3158CFF4-FFD8-F922-71C5-11F142B10A4B}"/>
              </a:ext>
            </a:extLst>
          </p:cNvPr>
          <p:cNvSpPr/>
          <p:nvPr userDrawn="1"/>
        </p:nvSpPr>
        <p:spPr>
          <a:xfrm>
            <a:off x="-21689" y="6250559"/>
            <a:ext cx="4193871" cy="2979228"/>
          </a:xfrm>
          <a:prstGeom prst="rect">
            <a:avLst/>
          </a:prstGeom>
          <a:solidFill>
            <a:srgbClr val="1E75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
        <p:nvSpPr>
          <p:cNvPr id="108" name="Picture Placeholder 107">
            <a:extLst>
              <a:ext uri="{FF2B5EF4-FFF2-40B4-BE49-F238E27FC236}">
                <a16:creationId xmlns:a16="http://schemas.microsoft.com/office/drawing/2014/main" id="{48903372-E85B-190E-34EC-FB87FF1195A5}"/>
              </a:ext>
            </a:extLst>
          </p:cNvPr>
          <p:cNvSpPr>
            <a:spLocks noGrp="1"/>
          </p:cNvSpPr>
          <p:nvPr>
            <p:ph type="pic" sz="quarter" idx="10"/>
          </p:nvPr>
        </p:nvSpPr>
        <p:spPr>
          <a:xfrm>
            <a:off x="0" y="2750707"/>
            <a:ext cx="7559675" cy="5227198"/>
          </a:xfrm>
          <a:custGeom>
            <a:avLst/>
            <a:gdLst>
              <a:gd name="connsiteX0" fmla="*/ 0 w 7559675"/>
              <a:gd name="connsiteY0" fmla="*/ 0 h 5227198"/>
              <a:gd name="connsiteX1" fmla="*/ 7559675 w 7559675"/>
              <a:gd name="connsiteY1" fmla="*/ 0 h 5227198"/>
              <a:gd name="connsiteX2" fmla="*/ 7559675 w 7559675"/>
              <a:gd name="connsiteY2" fmla="*/ 5227198 h 5227198"/>
              <a:gd name="connsiteX3" fmla="*/ 4172182 w 7559675"/>
              <a:gd name="connsiteY3" fmla="*/ 5227198 h 5227198"/>
              <a:gd name="connsiteX4" fmla="*/ 4172182 w 7559675"/>
              <a:gd name="connsiteY4" fmla="*/ 3499852 h 5227198"/>
              <a:gd name="connsiteX5" fmla="*/ 0 w 7559675"/>
              <a:gd name="connsiteY5" fmla="*/ 3499852 h 522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9675" h="5227198">
                <a:moveTo>
                  <a:pt x="0" y="0"/>
                </a:moveTo>
                <a:lnTo>
                  <a:pt x="7559675" y="0"/>
                </a:lnTo>
                <a:lnTo>
                  <a:pt x="7559675" y="5227198"/>
                </a:lnTo>
                <a:lnTo>
                  <a:pt x="4172182" y="5227198"/>
                </a:lnTo>
                <a:lnTo>
                  <a:pt x="4172182" y="3499852"/>
                </a:lnTo>
                <a:lnTo>
                  <a:pt x="0" y="349985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grpSp>
        <p:nvGrpSpPr>
          <p:cNvPr id="40" name="Graphic 95">
            <a:extLst>
              <a:ext uri="{FF2B5EF4-FFF2-40B4-BE49-F238E27FC236}">
                <a16:creationId xmlns:a16="http://schemas.microsoft.com/office/drawing/2014/main" id="{E0E644A5-0726-2D74-9444-B2B5701EBB0B}"/>
              </a:ext>
            </a:extLst>
          </p:cNvPr>
          <p:cNvGrpSpPr/>
          <p:nvPr userDrawn="1"/>
        </p:nvGrpSpPr>
        <p:grpSpPr>
          <a:xfrm>
            <a:off x="4159933" y="9923838"/>
            <a:ext cx="1509109" cy="423922"/>
            <a:chOff x="584588" y="9078286"/>
            <a:chExt cx="1509109" cy="423922"/>
          </a:xfrm>
          <a:solidFill>
            <a:srgbClr val="000000"/>
          </a:solidFill>
        </p:grpSpPr>
        <p:sp>
          <p:nvSpPr>
            <p:cNvPr id="41" name="Freeform 40">
              <a:extLst>
                <a:ext uri="{FF2B5EF4-FFF2-40B4-BE49-F238E27FC236}">
                  <a16:creationId xmlns:a16="http://schemas.microsoft.com/office/drawing/2014/main" id="{566B8B2E-F4A9-8A10-4500-81758B0CF5E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88D1DA"/>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D5B6715-FFB9-0C18-39E8-858735DB8D0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88D1DA"/>
              </a:solidFill>
              <a:prstDash val="solid"/>
              <a:miter/>
            </a:ln>
          </p:spPr>
          <p:txBody>
            <a:bodyPr rtlCol="0" anchor="ctr"/>
            <a:lstStyle/>
            <a:p>
              <a:endParaRPr lang="en-US"/>
            </a:p>
          </p:txBody>
        </p:sp>
      </p:grpSp>
      <p:sp>
        <p:nvSpPr>
          <p:cNvPr id="43" name="Text Placeholder 23">
            <a:extLst>
              <a:ext uri="{FF2B5EF4-FFF2-40B4-BE49-F238E27FC236}">
                <a16:creationId xmlns:a16="http://schemas.microsoft.com/office/drawing/2014/main" id="{FCFFF7BC-2D60-0894-85A3-9F3E99401141}"/>
              </a:ext>
            </a:extLst>
          </p:cNvPr>
          <p:cNvSpPr>
            <a:spLocks noGrp="1"/>
          </p:cNvSpPr>
          <p:nvPr>
            <p:ph type="body" sz="quarter" idx="17" hasCustomPrompt="1"/>
          </p:nvPr>
        </p:nvSpPr>
        <p:spPr>
          <a:xfrm>
            <a:off x="4204263" y="9963101"/>
            <a:ext cx="1230818" cy="419205"/>
          </a:xfrm>
          <a:prstGeom prst="rect">
            <a:avLst/>
          </a:prstGeom>
        </p:spPr>
        <p:txBody>
          <a:bodyPr>
            <a:noAutofit/>
          </a:bodyPr>
          <a:lstStyle>
            <a:lvl1pPr marL="0" indent="0" algn="l">
              <a:spcBef>
                <a:spcPts val="0"/>
              </a:spcBef>
              <a:buNone/>
              <a:defRPr sz="1000" b="0" i="0">
                <a:solidFill>
                  <a:srgbClr val="595959"/>
                </a:solidFill>
                <a:latin typeface="Calibri" panose="020F0502020204030204" pitchFamily="34" charset="0"/>
                <a:cs typeface="Calibri" panose="020F0502020204030204" pitchFamily="34" charset="0"/>
              </a:defRPr>
            </a:lvl1pPr>
          </a:lstStyle>
          <a:p>
            <a:pPr lvl="0"/>
            <a:r>
              <a:rPr lang="en-US" dirty="0"/>
              <a:t>2023 – 2024</a:t>
            </a:r>
          </a:p>
          <a:p>
            <a:pPr lvl="0"/>
            <a:r>
              <a:rPr lang="en-US" dirty="0"/>
              <a:t>Document Name</a:t>
            </a:r>
          </a:p>
        </p:txBody>
      </p:sp>
      <p:sp>
        <p:nvSpPr>
          <p:cNvPr id="44" name="Text Placeholder 23">
            <a:extLst>
              <a:ext uri="{FF2B5EF4-FFF2-40B4-BE49-F238E27FC236}">
                <a16:creationId xmlns:a16="http://schemas.microsoft.com/office/drawing/2014/main" id="{4FC9217A-9E44-3DC4-8004-1DCF6B17E700}"/>
              </a:ext>
            </a:extLst>
          </p:cNvPr>
          <p:cNvSpPr>
            <a:spLocks noGrp="1"/>
          </p:cNvSpPr>
          <p:nvPr>
            <p:ph type="body" sz="quarter" idx="18" hasCustomPrompt="1"/>
          </p:nvPr>
        </p:nvSpPr>
        <p:spPr>
          <a:xfrm>
            <a:off x="5768530" y="9956571"/>
            <a:ext cx="1509636" cy="391189"/>
          </a:xfrm>
          <a:prstGeom prst="rect">
            <a:avLst/>
          </a:prstGeom>
        </p:spPr>
        <p:txBody>
          <a:bodyPr>
            <a:noAutofit/>
          </a:bodyPr>
          <a:lstStyle>
            <a:lvl1pPr marL="0" indent="0" algn="l">
              <a:spcBef>
                <a:spcPts val="0"/>
              </a:spcBef>
              <a:buNone/>
              <a:defRPr sz="1000" b="0" i="0">
                <a:solidFill>
                  <a:srgbClr val="595959"/>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grpSp>
        <p:nvGrpSpPr>
          <p:cNvPr id="8" name="Graphic 9">
            <a:extLst>
              <a:ext uri="{FF2B5EF4-FFF2-40B4-BE49-F238E27FC236}">
                <a16:creationId xmlns:a16="http://schemas.microsoft.com/office/drawing/2014/main" id="{BE4CA015-E9FA-17D7-8C2F-982458F8BE6F}"/>
              </a:ext>
            </a:extLst>
          </p:cNvPr>
          <p:cNvGrpSpPr/>
          <p:nvPr userDrawn="1"/>
        </p:nvGrpSpPr>
        <p:grpSpPr>
          <a:xfrm>
            <a:off x="-721258" y="7184571"/>
            <a:ext cx="2530502" cy="2045216"/>
            <a:chOff x="5816064" y="9435173"/>
            <a:chExt cx="798029" cy="644987"/>
          </a:xfrm>
        </p:grpSpPr>
        <p:sp>
          <p:nvSpPr>
            <p:cNvPr id="9" name="Freeform 8">
              <a:extLst>
                <a:ext uri="{FF2B5EF4-FFF2-40B4-BE49-F238E27FC236}">
                  <a16:creationId xmlns:a16="http://schemas.microsoft.com/office/drawing/2014/main" id="{C342DFC2-A9E5-312C-7900-EC171825578B}"/>
                </a:ext>
              </a:extLst>
            </p:cNvPr>
            <p:cNvSpPr/>
            <p:nvPr/>
          </p:nvSpPr>
          <p:spPr>
            <a:xfrm>
              <a:off x="6450882" y="9701314"/>
              <a:ext cx="163211" cy="376953"/>
            </a:xfrm>
            <a:custGeom>
              <a:avLst/>
              <a:gdLst>
                <a:gd name="connsiteX0" fmla="*/ 58832 w 163211"/>
                <a:gd name="connsiteY0" fmla="*/ 273717 h 376953"/>
                <a:gd name="connsiteX1" fmla="*/ 6642 w 163211"/>
                <a:gd name="connsiteY1" fmla="*/ 78611 h 376953"/>
                <a:gd name="connsiteX2" fmla="*/ 13285 w 163211"/>
                <a:gd name="connsiteY2" fmla="*/ 0 h 376953"/>
                <a:gd name="connsiteX3" fmla="*/ 163212 w 163211"/>
                <a:gd name="connsiteY3" fmla="*/ 27466 h 376953"/>
                <a:gd name="connsiteX4" fmla="*/ 117664 w 163211"/>
                <a:gd name="connsiteY4" fmla="*/ 376953 h 376953"/>
                <a:gd name="connsiteX5" fmla="*/ 0 w 163211"/>
                <a:gd name="connsiteY5" fmla="*/ 376953 h 376953"/>
                <a:gd name="connsiteX6" fmla="*/ 0 w 163211"/>
                <a:gd name="connsiteY6" fmla="*/ 339069 h 376953"/>
                <a:gd name="connsiteX7" fmla="*/ 58832 w 163211"/>
                <a:gd name="connsiteY7" fmla="*/ 273717 h 37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211" h="376953">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w="94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5A920F9-E0E8-0DEC-5031-A394A47538EB}"/>
                </a:ext>
              </a:extLst>
            </p:cNvPr>
            <p:cNvSpPr/>
            <p:nvPr/>
          </p:nvSpPr>
          <p:spPr>
            <a:xfrm>
              <a:off x="6308546" y="9545986"/>
              <a:ext cx="166058" cy="534174"/>
            </a:xfrm>
            <a:custGeom>
              <a:avLst/>
              <a:gdLst>
                <a:gd name="connsiteX0" fmla="*/ 166058 w 166058"/>
                <a:gd name="connsiteY0" fmla="*/ 48303 h 534174"/>
                <a:gd name="connsiteX1" fmla="*/ 156569 w 166058"/>
                <a:gd name="connsiteY1" fmla="*/ 156275 h 534174"/>
                <a:gd name="connsiteX2" fmla="*/ 75912 w 166058"/>
                <a:gd name="connsiteY2" fmla="*/ 141121 h 534174"/>
                <a:gd name="connsiteX3" fmla="*/ 86350 w 166058"/>
                <a:gd name="connsiteY3" fmla="*/ 293607 h 534174"/>
                <a:gd name="connsiteX4" fmla="*/ 61679 w 166058"/>
                <a:gd name="connsiteY4" fmla="*/ 429992 h 534174"/>
                <a:gd name="connsiteX5" fmla="*/ 98686 w 166058"/>
                <a:gd name="connsiteY5" fmla="*/ 480189 h 534174"/>
                <a:gd name="connsiteX6" fmla="*/ 102482 w 166058"/>
                <a:gd name="connsiteY6" fmla="*/ 534175 h 534174"/>
                <a:gd name="connsiteX7" fmla="*/ 0 w 166058"/>
                <a:gd name="connsiteY7" fmla="*/ 534175 h 534174"/>
                <a:gd name="connsiteX8" fmla="*/ 35109 w 166058"/>
                <a:gd name="connsiteY8" fmla="*/ 0 h 534174"/>
                <a:gd name="connsiteX9" fmla="*/ 166058 w 166058"/>
                <a:gd name="connsiteY9" fmla="*/ 48303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058" h="534174">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w="94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385C6A6-5EE3-3698-7A0F-B96D55B52BCF}"/>
                </a:ext>
              </a:extLst>
            </p:cNvPr>
            <p:cNvSpPr/>
            <p:nvPr/>
          </p:nvSpPr>
          <p:spPr>
            <a:xfrm>
              <a:off x="6407232" y="10025228"/>
              <a:ext cx="21824" cy="53985"/>
            </a:xfrm>
            <a:custGeom>
              <a:avLst/>
              <a:gdLst>
                <a:gd name="connsiteX0" fmla="*/ 21825 w 21824"/>
                <a:gd name="connsiteY0" fmla="*/ 16101 h 53985"/>
                <a:gd name="connsiteX1" fmla="*/ 21825 w 21824"/>
                <a:gd name="connsiteY1" fmla="*/ 53986 h 53985"/>
                <a:gd name="connsiteX2" fmla="*/ 3796 w 21824"/>
                <a:gd name="connsiteY2" fmla="*/ 53986 h 53985"/>
                <a:gd name="connsiteX3" fmla="*/ 0 w 21824"/>
                <a:gd name="connsiteY3" fmla="*/ 0 h 53985"/>
                <a:gd name="connsiteX4" fmla="*/ 21825 w 21824"/>
                <a:gd name="connsiteY4" fmla="*/ 16101 h 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4" h="53985">
                  <a:moveTo>
                    <a:pt x="21825" y="16101"/>
                  </a:moveTo>
                  <a:lnTo>
                    <a:pt x="21825" y="53986"/>
                  </a:lnTo>
                  <a:lnTo>
                    <a:pt x="3796" y="53986"/>
                  </a:lnTo>
                  <a:lnTo>
                    <a:pt x="0" y="0"/>
                  </a:lnTo>
                  <a:cubicBezTo>
                    <a:pt x="9489" y="8524"/>
                    <a:pt x="18029" y="13260"/>
                    <a:pt x="21825" y="16101"/>
                  </a:cubicBezTo>
                  <a:close/>
                </a:path>
              </a:pathLst>
            </a:custGeom>
            <a:solidFill>
              <a:srgbClr val="95C03E"/>
            </a:solidFill>
            <a:ln w="94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D336B51-1EB5-FD8D-B56C-EF22BC32E656}"/>
                </a:ext>
              </a:extLst>
            </p:cNvPr>
            <p:cNvSpPr/>
            <p:nvPr/>
          </p:nvSpPr>
          <p:spPr>
            <a:xfrm>
              <a:off x="6384458" y="9687107"/>
              <a:ext cx="80656" cy="152486"/>
            </a:xfrm>
            <a:custGeom>
              <a:avLst/>
              <a:gdLst>
                <a:gd name="connsiteX0" fmla="*/ 55985 w 80656"/>
                <a:gd name="connsiteY0" fmla="*/ 77664 h 152486"/>
                <a:gd name="connsiteX1" fmla="*/ 10438 w 80656"/>
                <a:gd name="connsiteY1" fmla="*/ 152486 h 152486"/>
                <a:gd name="connsiteX2" fmla="*/ 0 w 80656"/>
                <a:gd name="connsiteY2" fmla="*/ 0 h 152486"/>
                <a:gd name="connsiteX3" fmla="*/ 80657 w 80656"/>
                <a:gd name="connsiteY3" fmla="*/ 15154 h 152486"/>
                <a:gd name="connsiteX4" fmla="*/ 74015 w 80656"/>
                <a:gd name="connsiteY4" fmla="*/ 93765 h 152486"/>
                <a:gd name="connsiteX5" fmla="*/ 55985 w 80656"/>
                <a:gd name="connsiteY5" fmla="*/ 77664 h 15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56" h="152486">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w="94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7E825C8D-EC8E-A068-4F7D-CF5530D37E84}"/>
                </a:ext>
              </a:extLst>
            </p:cNvPr>
            <p:cNvSpPr/>
            <p:nvPr/>
          </p:nvSpPr>
          <p:spPr>
            <a:xfrm>
              <a:off x="6246867" y="9957036"/>
              <a:ext cx="2846" cy="7576"/>
            </a:xfrm>
            <a:custGeom>
              <a:avLst/>
              <a:gdLst>
                <a:gd name="connsiteX0" fmla="*/ 0 w 2846"/>
                <a:gd name="connsiteY0" fmla="*/ 2841 h 7576"/>
                <a:gd name="connsiteX1" fmla="*/ 2847 w 2846"/>
                <a:gd name="connsiteY1" fmla="*/ 0 h 7576"/>
                <a:gd name="connsiteX2" fmla="*/ 2847 w 2846"/>
                <a:gd name="connsiteY2" fmla="*/ 7577 h 7576"/>
                <a:gd name="connsiteX3" fmla="*/ 0 w 2846"/>
                <a:gd name="connsiteY3" fmla="*/ 2841 h 7576"/>
              </a:gdLst>
              <a:ahLst/>
              <a:cxnLst>
                <a:cxn ang="0">
                  <a:pos x="connsiteX0" y="connsiteY0"/>
                </a:cxn>
                <a:cxn ang="0">
                  <a:pos x="connsiteX1" y="connsiteY1"/>
                </a:cxn>
                <a:cxn ang="0">
                  <a:pos x="connsiteX2" y="connsiteY2"/>
                </a:cxn>
                <a:cxn ang="0">
                  <a:pos x="connsiteX3" y="connsiteY3"/>
                </a:cxn>
              </a:cxnLst>
              <a:rect l="l" t="t" r="r" b="b"/>
              <a:pathLst>
                <a:path w="2846" h="7576">
                  <a:moveTo>
                    <a:pt x="0" y="2841"/>
                  </a:moveTo>
                  <a:cubicBezTo>
                    <a:pt x="949" y="1894"/>
                    <a:pt x="1898" y="947"/>
                    <a:pt x="2847" y="0"/>
                  </a:cubicBezTo>
                  <a:lnTo>
                    <a:pt x="2847" y="7577"/>
                  </a:lnTo>
                  <a:cubicBezTo>
                    <a:pt x="949" y="4736"/>
                    <a:pt x="0" y="2841"/>
                    <a:pt x="0" y="2841"/>
                  </a:cubicBezTo>
                  <a:close/>
                </a:path>
              </a:pathLst>
            </a:custGeom>
            <a:solidFill>
              <a:srgbClr val="05A0C5"/>
            </a:solidFill>
            <a:ln w="94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244D9C2-5CE4-52E6-67CA-6CA3595DE917}"/>
                </a:ext>
              </a:extLst>
            </p:cNvPr>
            <p:cNvSpPr/>
            <p:nvPr/>
          </p:nvSpPr>
          <p:spPr>
            <a:xfrm>
              <a:off x="6150079" y="10017651"/>
              <a:ext cx="45547" cy="62509"/>
            </a:xfrm>
            <a:custGeom>
              <a:avLst/>
              <a:gdLst>
                <a:gd name="connsiteX0" fmla="*/ 45548 w 45547"/>
                <a:gd name="connsiteY0" fmla="*/ 28414 h 62509"/>
                <a:gd name="connsiteX1" fmla="*/ 45548 w 45547"/>
                <a:gd name="connsiteY1" fmla="*/ 62510 h 62509"/>
                <a:gd name="connsiteX2" fmla="*/ 0 w 45547"/>
                <a:gd name="connsiteY2" fmla="*/ 62510 h 62509"/>
                <a:gd name="connsiteX3" fmla="*/ 4745 w 45547"/>
                <a:gd name="connsiteY3" fmla="*/ 0 h 62509"/>
                <a:gd name="connsiteX4" fmla="*/ 45548 w 45547"/>
                <a:gd name="connsiteY4" fmla="*/ 28414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47" h="62509">
                  <a:moveTo>
                    <a:pt x="45548" y="28414"/>
                  </a:moveTo>
                  <a:lnTo>
                    <a:pt x="45548" y="62510"/>
                  </a:lnTo>
                  <a:lnTo>
                    <a:pt x="0" y="62510"/>
                  </a:lnTo>
                  <a:lnTo>
                    <a:pt x="4745" y="0"/>
                  </a:lnTo>
                  <a:cubicBezTo>
                    <a:pt x="11387" y="9471"/>
                    <a:pt x="23723" y="19889"/>
                    <a:pt x="45548" y="28414"/>
                  </a:cubicBezTo>
                  <a:close/>
                </a:path>
              </a:pathLst>
            </a:custGeom>
            <a:solidFill>
              <a:srgbClr val="73B64B"/>
            </a:solidFill>
            <a:ln w="94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27AD891-ED27-F3ED-A7C8-B6F8E756F9A6}"/>
                </a:ext>
              </a:extLst>
            </p:cNvPr>
            <p:cNvSpPr/>
            <p:nvPr/>
          </p:nvSpPr>
          <p:spPr>
            <a:xfrm>
              <a:off x="6077013" y="9435173"/>
              <a:ext cx="271386" cy="380741"/>
            </a:xfrm>
            <a:custGeom>
              <a:avLst/>
              <a:gdLst>
                <a:gd name="connsiteX0" fmla="*/ 167007 w 271386"/>
                <a:gd name="connsiteY0" fmla="*/ 380742 h 380741"/>
                <a:gd name="connsiteX1" fmla="*/ 156569 w 271386"/>
                <a:gd name="connsiteY1" fmla="*/ 377900 h 380741"/>
                <a:gd name="connsiteX2" fmla="*/ 125256 w 271386"/>
                <a:gd name="connsiteY2" fmla="*/ 335280 h 380741"/>
                <a:gd name="connsiteX3" fmla="*/ 94891 w 271386"/>
                <a:gd name="connsiteY3" fmla="*/ 366535 h 380741"/>
                <a:gd name="connsiteX4" fmla="*/ 109124 w 271386"/>
                <a:gd name="connsiteY4" fmla="*/ 192265 h 380741"/>
                <a:gd name="connsiteX5" fmla="*/ 13285 w 271386"/>
                <a:gd name="connsiteY5" fmla="*/ 211207 h 380741"/>
                <a:gd name="connsiteX6" fmla="*/ 0 w 271386"/>
                <a:gd name="connsiteY6" fmla="*/ 71034 h 380741"/>
                <a:gd name="connsiteX7" fmla="*/ 124307 w 271386"/>
                <a:gd name="connsiteY7" fmla="*/ 0 h 380741"/>
                <a:gd name="connsiteX8" fmla="*/ 271387 w 271386"/>
                <a:gd name="connsiteY8" fmla="*/ 50197 h 380741"/>
                <a:gd name="connsiteX9" fmla="*/ 267591 w 271386"/>
                <a:gd name="connsiteY9" fmla="*/ 109866 h 380741"/>
                <a:gd name="connsiteX10" fmla="*/ 160365 w 271386"/>
                <a:gd name="connsiteY10" fmla="*/ 151539 h 380741"/>
                <a:gd name="connsiteX11" fmla="*/ 167007 w 271386"/>
                <a:gd name="connsiteY11" fmla="*/ 380742 h 38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386" h="380741">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w="94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C555C94-CD62-3E40-436A-7F86468E3A17}"/>
                </a:ext>
              </a:extLst>
            </p:cNvPr>
            <p:cNvSpPr/>
            <p:nvPr/>
          </p:nvSpPr>
          <p:spPr>
            <a:xfrm>
              <a:off x="6171904" y="9811179"/>
              <a:ext cx="9489" cy="947"/>
            </a:xfrm>
            <a:custGeom>
              <a:avLst/>
              <a:gdLst>
                <a:gd name="connsiteX0" fmla="*/ 0 w 9489"/>
                <a:gd name="connsiteY0" fmla="*/ 947 h 947"/>
                <a:gd name="connsiteX1" fmla="*/ 0 w 9489"/>
                <a:gd name="connsiteY1" fmla="*/ 0 h 947"/>
                <a:gd name="connsiteX2" fmla="*/ 0 w 9489"/>
                <a:gd name="connsiteY2" fmla="*/ 947 h 947"/>
                <a:gd name="connsiteX3" fmla="*/ 0 w 9489"/>
                <a:gd name="connsiteY3" fmla="*/ 947 h 947"/>
              </a:gdLst>
              <a:ahLst/>
              <a:cxnLst>
                <a:cxn ang="0">
                  <a:pos x="connsiteX0" y="connsiteY0"/>
                </a:cxn>
                <a:cxn ang="0">
                  <a:pos x="connsiteX1" y="connsiteY1"/>
                </a:cxn>
                <a:cxn ang="0">
                  <a:pos x="connsiteX2" y="connsiteY2"/>
                </a:cxn>
                <a:cxn ang="0">
                  <a:pos x="connsiteX3" y="connsiteY3"/>
                </a:cxn>
              </a:cxnLst>
              <a:rect l="l" t="t" r="r" b="b"/>
              <a:pathLst>
                <a:path w="9489" h="947">
                  <a:moveTo>
                    <a:pt x="0" y="947"/>
                  </a:moveTo>
                  <a:lnTo>
                    <a:pt x="0" y="0"/>
                  </a:lnTo>
                  <a:cubicBezTo>
                    <a:pt x="0" y="947"/>
                    <a:pt x="0" y="947"/>
                    <a:pt x="0" y="947"/>
                  </a:cubicBezTo>
                  <a:cubicBezTo>
                    <a:pt x="0" y="947"/>
                    <a:pt x="0" y="947"/>
                    <a:pt x="0" y="947"/>
                  </a:cubicBezTo>
                  <a:close/>
                </a:path>
              </a:pathLst>
            </a:custGeom>
            <a:solidFill>
              <a:srgbClr val="05A0C5"/>
            </a:solidFill>
            <a:ln w="948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696DF3B-523B-7C58-B25F-B2BFEE9D2283}"/>
                </a:ext>
              </a:extLst>
            </p:cNvPr>
            <p:cNvSpPr/>
            <p:nvPr/>
          </p:nvSpPr>
          <p:spPr>
            <a:xfrm>
              <a:off x="6209860" y="10016704"/>
              <a:ext cx="42700" cy="62509"/>
            </a:xfrm>
            <a:custGeom>
              <a:avLst/>
              <a:gdLst>
                <a:gd name="connsiteX0" fmla="*/ 40803 w 42700"/>
                <a:gd name="connsiteY0" fmla="*/ 0 h 62509"/>
                <a:gd name="connsiteX1" fmla="*/ 42701 w 42700"/>
                <a:gd name="connsiteY1" fmla="*/ 62510 h 62509"/>
                <a:gd name="connsiteX2" fmla="*/ 0 w 42700"/>
                <a:gd name="connsiteY2" fmla="*/ 62510 h 62509"/>
                <a:gd name="connsiteX3" fmla="*/ 0 w 42700"/>
                <a:gd name="connsiteY3" fmla="*/ 28414 h 62509"/>
                <a:gd name="connsiteX4" fmla="*/ 40803 w 42700"/>
                <a:gd name="connsiteY4" fmla="*/ 0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00" h="62509">
                  <a:moveTo>
                    <a:pt x="40803" y="0"/>
                  </a:moveTo>
                  <a:lnTo>
                    <a:pt x="42701" y="62510"/>
                  </a:lnTo>
                  <a:lnTo>
                    <a:pt x="0" y="62510"/>
                  </a:lnTo>
                  <a:lnTo>
                    <a:pt x="0" y="28414"/>
                  </a:lnTo>
                  <a:cubicBezTo>
                    <a:pt x="21825" y="20837"/>
                    <a:pt x="34161" y="10418"/>
                    <a:pt x="40803" y="0"/>
                  </a:cubicBezTo>
                  <a:close/>
                </a:path>
              </a:pathLst>
            </a:custGeom>
            <a:solidFill>
              <a:srgbClr val="73B64B"/>
            </a:solidFill>
            <a:ln w="94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1B51BBD-5554-DF08-B9AA-D8AE2E9D671D}"/>
                </a:ext>
              </a:extLst>
            </p:cNvPr>
            <p:cNvSpPr/>
            <p:nvPr/>
          </p:nvSpPr>
          <p:spPr>
            <a:xfrm>
              <a:off x="6237378" y="9545039"/>
              <a:ext cx="107226" cy="534174"/>
            </a:xfrm>
            <a:custGeom>
              <a:avLst/>
              <a:gdLst>
                <a:gd name="connsiteX0" fmla="*/ 12336 w 107226"/>
                <a:gd name="connsiteY0" fmla="*/ 419574 h 534174"/>
                <a:gd name="connsiteX1" fmla="*/ 12336 w 107226"/>
                <a:gd name="connsiteY1" fmla="*/ 411997 h 534174"/>
                <a:gd name="connsiteX2" fmla="*/ 14234 w 107226"/>
                <a:gd name="connsiteY2" fmla="*/ 332439 h 534174"/>
                <a:gd name="connsiteX3" fmla="*/ 7591 w 107226"/>
                <a:gd name="connsiteY3" fmla="*/ 269929 h 534174"/>
                <a:gd name="connsiteX4" fmla="*/ 0 w 107226"/>
                <a:gd name="connsiteY4" fmla="*/ 41673 h 534174"/>
                <a:gd name="connsiteX5" fmla="*/ 107226 w 107226"/>
                <a:gd name="connsiteY5" fmla="*/ 0 h 534174"/>
                <a:gd name="connsiteX6" fmla="*/ 72117 w 107226"/>
                <a:gd name="connsiteY6" fmla="*/ 534175 h 534174"/>
                <a:gd name="connsiteX7" fmla="*/ 16131 w 107226"/>
                <a:gd name="connsiteY7" fmla="*/ 534175 h 534174"/>
                <a:gd name="connsiteX8" fmla="*/ 14234 w 107226"/>
                <a:gd name="connsiteY8" fmla="*/ 471665 h 534174"/>
                <a:gd name="connsiteX9" fmla="*/ 12336 w 107226"/>
                <a:gd name="connsiteY9" fmla="*/ 419574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226" h="534174">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w="94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9A29920-FEEE-0487-2D7D-A7E2315FD9D0}"/>
                </a:ext>
              </a:extLst>
            </p:cNvPr>
            <p:cNvSpPr/>
            <p:nvPr/>
          </p:nvSpPr>
          <p:spPr>
            <a:xfrm>
              <a:off x="5947013" y="9646381"/>
              <a:ext cx="184087" cy="432833"/>
            </a:xfrm>
            <a:custGeom>
              <a:avLst/>
              <a:gdLst>
                <a:gd name="connsiteX0" fmla="*/ 112920 w 184087"/>
                <a:gd name="connsiteY0" fmla="*/ 326756 h 432833"/>
                <a:gd name="connsiteX1" fmla="*/ 96788 w 184087"/>
                <a:gd name="connsiteY1" fmla="*/ 253828 h 432833"/>
                <a:gd name="connsiteX2" fmla="*/ 97737 w 184087"/>
                <a:gd name="connsiteY2" fmla="*/ 226361 h 432833"/>
                <a:gd name="connsiteX3" fmla="*/ 83504 w 184087"/>
                <a:gd name="connsiteY3" fmla="*/ 186582 h 432833"/>
                <a:gd name="connsiteX4" fmla="*/ 89197 w 184087"/>
                <a:gd name="connsiteY4" fmla="*/ 124073 h 432833"/>
                <a:gd name="connsiteX5" fmla="*/ 45548 w 184087"/>
                <a:gd name="connsiteY5" fmla="*/ 132597 h 432833"/>
                <a:gd name="connsiteX6" fmla="*/ 13285 w 184087"/>
                <a:gd name="connsiteY6" fmla="*/ 112707 h 432833"/>
                <a:gd name="connsiteX7" fmla="*/ 4745 w 184087"/>
                <a:gd name="connsiteY7" fmla="*/ 113654 h 432833"/>
                <a:gd name="connsiteX8" fmla="*/ 0 w 184087"/>
                <a:gd name="connsiteY8" fmla="*/ 28414 h 432833"/>
                <a:gd name="connsiteX9" fmla="*/ 142336 w 184087"/>
                <a:gd name="connsiteY9" fmla="*/ 0 h 432833"/>
                <a:gd name="connsiteX10" fmla="*/ 184088 w 184087"/>
                <a:gd name="connsiteY10" fmla="*/ 432833 h 432833"/>
                <a:gd name="connsiteX11" fmla="*/ 61679 w 184087"/>
                <a:gd name="connsiteY11" fmla="*/ 432833 h 432833"/>
                <a:gd name="connsiteX12" fmla="*/ 67372 w 184087"/>
                <a:gd name="connsiteY12" fmla="*/ 373165 h 432833"/>
                <a:gd name="connsiteX13" fmla="*/ 112920 w 184087"/>
                <a:gd name="connsiteY13" fmla="*/ 326756 h 43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087" h="432833">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w="94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D16108A-87E2-4799-BBC2-E14907F10A1F}"/>
                </a:ext>
              </a:extLst>
            </p:cNvPr>
            <p:cNvSpPr/>
            <p:nvPr/>
          </p:nvSpPr>
          <p:spPr>
            <a:xfrm>
              <a:off x="6090298" y="9627438"/>
              <a:ext cx="96788" cy="451775"/>
            </a:xfrm>
            <a:custGeom>
              <a:avLst/>
              <a:gdLst>
                <a:gd name="connsiteX0" fmla="*/ 96788 w 96788"/>
                <a:gd name="connsiteY0" fmla="*/ 0 h 451775"/>
                <a:gd name="connsiteX1" fmla="*/ 82555 w 96788"/>
                <a:gd name="connsiteY1" fmla="*/ 174270 h 451775"/>
                <a:gd name="connsiteX2" fmla="*/ 81606 w 96788"/>
                <a:gd name="connsiteY2" fmla="*/ 183741 h 451775"/>
                <a:gd name="connsiteX3" fmla="*/ 81606 w 96788"/>
                <a:gd name="connsiteY3" fmla="*/ 184688 h 451775"/>
                <a:gd name="connsiteX4" fmla="*/ 64526 w 96788"/>
                <a:gd name="connsiteY4" fmla="*/ 250039 h 451775"/>
                <a:gd name="connsiteX5" fmla="*/ 69270 w 96788"/>
                <a:gd name="connsiteY5" fmla="*/ 332439 h 451775"/>
                <a:gd name="connsiteX6" fmla="*/ 64526 w 96788"/>
                <a:gd name="connsiteY6" fmla="*/ 389266 h 451775"/>
                <a:gd name="connsiteX7" fmla="*/ 59781 w 96788"/>
                <a:gd name="connsiteY7" fmla="*/ 451776 h 451775"/>
                <a:gd name="connsiteX8" fmla="*/ 42701 w 96788"/>
                <a:gd name="connsiteY8" fmla="*/ 451776 h 451775"/>
                <a:gd name="connsiteX9" fmla="*/ 0 w 96788"/>
                <a:gd name="connsiteY9" fmla="*/ 18942 h 451775"/>
                <a:gd name="connsiteX10" fmla="*/ 96788 w 96788"/>
                <a:gd name="connsiteY10" fmla="*/ 0 h 4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788" h="451775">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w="94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D8A2D2C1-A87C-5BC4-83F1-2B8B4EA66FBB}"/>
                </a:ext>
              </a:extLst>
            </p:cNvPr>
            <p:cNvSpPr/>
            <p:nvPr/>
          </p:nvSpPr>
          <p:spPr>
            <a:xfrm>
              <a:off x="5816064" y="9792237"/>
              <a:ext cx="133795" cy="286976"/>
            </a:xfrm>
            <a:custGeom>
              <a:avLst/>
              <a:gdLst>
                <a:gd name="connsiteX0" fmla="*/ 105328 w 133795"/>
                <a:gd name="connsiteY0" fmla="*/ 0 h 286976"/>
                <a:gd name="connsiteX1" fmla="*/ 87299 w 133795"/>
                <a:gd name="connsiteY1" fmla="*/ 32202 h 286976"/>
                <a:gd name="connsiteX2" fmla="*/ 60730 w 133795"/>
                <a:gd name="connsiteY2" fmla="*/ 80505 h 286976"/>
                <a:gd name="connsiteX3" fmla="*/ 61679 w 133795"/>
                <a:gd name="connsiteY3" fmla="*/ 107972 h 286976"/>
                <a:gd name="connsiteX4" fmla="*/ 45547 w 133795"/>
                <a:gd name="connsiteY4" fmla="*/ 180900 h 286976"/>
                <a:gd name="connsiteX5" fmla="*/ 133796 w 133795"/>
                <a:gd name="connsiteY5" fmla="*/ 250039 h 286976"/>
                <a:gd name="connsiteX6" fmla="*/ 133796 w 133795"/>
                <a:gd name="connsiteY6" fmla="*/ 286977 h 286976"/>
                <a:gd name="connsiteX7" fmla="*/ 34161 w 133795"/>
                <a:gd name="connsiteY7" fmla="*/ 286977 h 286976"/>
                <a:gd name="connsiteX8" fmla="*/ 0 w 133795"/>
                <a:gd name="connsiteY8" fmla="*/ 19889 h 286976"/>
                <a:gd name="connsiteX9" fmla="*/ 105328 w 133795"/>
                <a:gd name="connsiteY9" fmla="*/ 0 h 2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795" h="286976">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w="948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65CDF77-46DF-AB84-7F70-086D09C4F5AB}"/>
                </a:ext>
              </a:extLst>
            </p:cNvPr>
            <p:cNvSpPr/>
            <p:nvPr/>
          </p:nvSpPr>
          <p:spPr>
            <a:xfrm>
              <a:off x="5993509" y="9770453"/>
              <a:ext cx="43649" cy="63456"/>
            </a:xfrm>
            <a:custGeom>
              <a:avLst/>
              <a:gdLst>
                <a:gd name="connsiteX0" fmla="*/ 37956 w 43649"/>
                <a:gd name="connsiteY0" fmla="*/ 63457 h 63456"/>
                <a:gd name="connsiteX1" fmla="*/ 24671 w 43649"/>
                <a:gd name="connsiteY1" fmla="*/ 53986 h 63456"/>
                <a:gd name="connsiteX2" fmla="*/ 0 w 43649"/>
                <a:gd name="connsiteY2" fmla="*/ 8524 h 63456"/>
                <a:gd name="connsiteX3" fmla="*/ 43650 w 43649"/>
                <a:gd name="connsiteY3" fmla="*/ 0 h 63456"/>
                <a:gd name="connsiteX4" fmla="*/ 37956 w 43649"/>
                <a:gd name="connsiteY4" fmla="*/ 63457 h 6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63456">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w="9489"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C741723-3EB3-871D-0825-BCE69CF27E1F}"/>
                </a:ext>
              </a:extLst>
            </p:cNvPr>
            <p:cNvSpPr/>
            <p:nvPr/>
          </p:nvSpPr>
          <p:spPr>
            <a:xfrm>
              <a:off x="5971684" y="10020493"/>
              <a:ext cx="43649" cy="59668"/>
            </a:xfrm>
            <a:custGeom>
              <a:avLst/>
              <a:gdLst>
                <a:gd name="connsiteX0" fmla="*/ 43650 w 43649"/>
                <a:gd name="connsiteY0" fmla="*/ 0 h 59668"/>
                <a:gd name="connsiteX1" fmla="*/ 37956 w 43649"/>
                <a:gd name="connsiteY1" fmla="*/ 59669 h 59668"/>
                <a:gd name="connsiteX2" fmla="*/ 0 w 43649"/>
                <a:gd name="connsiteY2" fmla="*/ 59669 h 59668"/>
                <a:gd name="connsiteX3" fmla="*/ 0 w 43649"/>
                <a:gd name="connsiteY3" fmla="*/ 21784 h 59668"/>
                <a:gd name="connsiteX4" fmla="*/ 43650 w 43649"/>
                <a:gd name="connsiteY4" fmla="*/ 0 h 5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59668">
                  <a:moveTo>
                    <a:pt x="43650" y="0"/>
                  </a:moveTo>
                  <a:lnTo>
                    <a:pt x="37956" y="59669"/>
                  </a:lnTo>
                  <a:lnTo>
                    <a:pt x="0" y="59669"/>
                  </a:lnTo>
                  <a:lnTo>
                    <a:pt x="0" y="21784"/>
                  </a:lnTo>
                  <a:cubicBezTo>
                    <a:pt x="0" y="21784"/>
                    <a:pt x="20876" y="14207"/>
                    <a:pt x="43650" y="0"/>
                  </a:cubicBezTo>
                  <a:close/>
                </a:path>
              </a:pathLst>
            </a:custGeom>
            <a:solidFill>
              <a:srgbClr val="1A6E82"/>
            </a:solidFill>
            <a:ln w="9489" cap="flat">
              <a:noFill/>
              <a:prstDash val="solid"/>
              <a:miter/>
            </a:ln>
          </p:spPr>
          <p:txBody>
            <a:bodyPr rtlCol="0" anchor="ctr"/>
            <a:lstStyle/>
            <a:p>
              <a:endParaRPr lang="en-US"/>
            </a:p>
          </p:txBody>
        </p:sp>
      </p:grpSp>
      <p:pic>
        <p:nvPicPr>
          <p:cNvPr id="27" name="Picture 26">
            <a:extLst>
              <a:ext uri="{FF2B5EF4-FFF2-40B4-BE49-F238E27FC236}">
                <a16:creationId xmlns:a16="http://schemas.microsoft.com/office/drawing/2014/main" id="{D39E02E1-F3CA-C11D-7842-203499585E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9837" y="557365"/>
            <a:ext cx="3340287" cy="1809322"/>
          </a:xfrm>
          <a:prstGeom prst="rect">
            <a:avLst/>
          </a:prstGeom>
        </p:spPr>
      </p:pic>
      <p:pic>
        <p:nvPicPr>
          <p:cNvPr id="28" name="Picture 27">
            <a:extLst>
              <a:ext uri="{FF2B5EF4-FFF2-40B4-BE49-F238E27FC236}">
                <a16:creationId xmlns:a16="http://schemas.microsoft.com/office/drawing/2014/main" id="{D0073CAB-7C77-C167-4A88-A0433898C216}"/>
              </a:ext>
            </a:extLst>
          </p:cNvPr>
          <p:cNvPicPr>
            <a:picLocks noChangeAspect="1"/>
          </p:cNvPicPr>
          <p:nvPr userDrawn="1"/>
        </p:nvPicPr>
        <p:blipFill>
          <a:blip r:embed="rId3"/>
          <a:stretch>
            <a:fillRect/>
          </a:stretch>
        </p:blipFill>
        <p:spPr>
          <a:xfrm>
            <a:off x="540334" y="9894448"/>
            <a:ext cx="1534912" cy="321372"/>
          </a:xfrm>
          <a:prstGeom prst="rect">
            <a:avLst/>
          </a:prstGeom>
        </p:spPr>
      </p:pic>
      <p:sp>
        <p:nvSpPr>
          <p:cNvPr id="29" name="Rectangle 28">
            <a:extLst>
              <a:ext uri="{FF2B5EF4-FFF2-40B4-BE49-F238E27FC236}">
                <a16:creationId xmlns:a16="http://schemas.microsoft.com/office/drawing/2014/main" id="{2FB79EB9-DB52-0867-DC7A-648BA1AA7D06}"/>
              </a:ext>
            </a:extLst>
          </p:cNvPr>
          <p:cNvSpPr/>
          <p:nvPr userDrawn="1"/>
        </p:nvSpPr>
        <p:spPr>
          <a:xfrm>
            <a:off x="-2706886" y="-375480"/>
            <a:ext cx="2675281" cy="1233718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Tree>
    <p:extLst>
      <p:ext uri="{BB962C8B-B14F-4D97-AF65-F5344CB8AC3E}">
        <p14:creationId xmlns:p14="http://schemas.microsoft.com/office/powerpoint/2010/main" val="109250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Photo Slide 02">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AE46E42E-E499-84CF-7DDA-438BAEB4924C}"/>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 name="Rectangle 3">
            <a:extLst>
              <a:ext uri="{FF2B5EF4-FFF2-40B4-BE49-F238E27FC236}">
                <a16:creationId xmlns:a16="http://schemas.microsoft.com/office/drawing/2014/main" id="{77CF21C0-7FD9-B862-6BD4-D0EDBC412EA1}"/>
              </a:ext>
            </a:extLst>
          </p:cNvPr>
          <p:cNvSpPr/>
          <p:nvPr userDrawn="1"/>
        </p:nvSpPr>
        <p:spPr>
          <a:xfrm>
            <a:off x="0" y="7549680"/>
            <a:ext cx="6774024" cy="2656115"/>
          </a:xfrm>
          <a:prstGeom prst="rect">
            <a:avLst/>
          </a:prstGeom>
          <a:solidFill>
            <a:srgbClr val="1E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id="{7EA15CC7-3C96-C803-0380-B91F8E3179F8}"/>
              </a:ext>
            </a:extLst>
          </p:cNvPr>
          <p:cNvSpPr>
            <a:spLocks noGrp="1"/>
          </p:cNvSpPr>
          <p:nvPr>
            <p:ph type="body" sz="quarter" idx="61" hasCustomPrompt="1"/>
          </p:nvPr>
        </p:nvSpPr>
        <p:spPr>
          <a:xfrm>
            <a:off x="2982686" y="916143"/>
            <a:ext cx="3483429" cy="586086"/>
          </a:xfrm>
          <a:prstGeom prst="rect">
            <a:avLst/>
          </a:prstGeom>
          <a:solidFill>
            <a:srgbClr val="73B64B"/>
          </a:soli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17" name="Text Placeholder 32">
            <a:extLst>
              <a:ext uri="{FF2B5EF4-FFF2-40B4-BE49-F238E27FC236}">
                <a16:creationId xmlns:a16="http://schemas.microsoft.com/office/drawing/2014/main" id="{DD29B760-D511-B534-9549-6F6C2F176E5F}"/>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595959"/>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3" name="Text Placeholder 32">
            <a:extLst>
              <a:ext uri="{FF2B5EF4-FFF2-40B4-BE49-F238E27FC236}">
                <a16:creationId xmlns:a16="http://schemas.microsoft.com/office/drawing/2014/main" id="{6A55AF01-462E-D43F-42C7-EE0825567026}"/>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24" name="Text Placeholder 32">
            <a:extLst>
              <a:ext uri="{FF2B5EF4-FFF2-40B4-BE49-F238E27FC236}">
                <a16:creationId xmlns:a16="http://schemas.microsoft.com/office/drawing/2014/main" id="{6314CB48-C099-200B-4341-A0C2B016D7A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8" name="Slide Number Placeholder 5">
            <a:extLst>
              <a:ext uri="{FF2B5EF4-FFF2-40B4-BE49-F238E27FC236}">
                <a16:creationId xmlns:a16="http://schemas.microsoft.com/office/drawing/2014/main" id="{82CB28A3-6E2A-3E8B-D5E6-3E37EA10B74B}"/>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169918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A72584F4-F2C7-6051-DD5B-74CD52E44F8E}"/>
              </a:ext>
            </a:extLst>
          </p:cNvPr>
          <p:cNvSpPr/>
          <p:nvPr userDrawn="1"/>
        </p:nvSpPr>
        <p:spPr>
          <a:xfrm>
            <a:off x="0" y="3873878"/>
            <a:ext cx="7559675" cy="551996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1E75B0"/>
          </a:solidFill>
          <a:ln w="30808" cap="flat">
            <a:noFill/>
            <a:prstDash val="solid"/>
            <a:miter/>
          </a:ln>
        </p:spPr>
        <p:txBody>
          <a:bodyPr rtlCol="0" anchor="ctr"/>
          <a:lstStyle/>
          <a:p>
            <a:endParaRPr lang="en-US"/>
          </a:p>
        </p:txBody>
      </p:sp>
      <p:sp>
        <p:nvSpPr>
          <p:cNvPr id="50" name="Text Placeholder 32">
            <a:extLst>
              <a:ext uri="{FF2B5EF4-FFF2-40B4-BE49-F238E27FC236}">
                <a16:creationId xmlns:a16="http://schemas.microsoft.com/office/drawing/2014/main" id="{396F404A-5F51-4BEC-518A-41B5D4998D57}"/>
              </a:ext>
            </a:extLst>
          </p:cNvPr>
          <p:cNvSpPr>
            <a:spLocks noGrp="1"/>
          </p:cNvSpPr>
          <p:nvPr>
            <p:ph type="body" sz="quarter" idx="30" hasCustomPrompt="1"/>
          </p:nvPr>
        </p:nvSpPr>
        <p:spPr>
          <a:xfrm>
            <a:off x="4764152" y="9065038"/>
            <a:ext cx="2360829" cy="493417"/>
          </a:xfrm>
          <a:prstGeom prst="rect">
            <a:avLst/>
          </a:prstGeom>
          <a:solidFill>
            <a:srgbClr val="73B64B"/>
          </a:solidFill>
        </p:spPr>
        <p:txBody>
          <a:bodyPr anchor="ctr">
            <a:noAutofit/>
          </a:bodyPr>
          <a:lstStyle>
            <a:lvl1pPr marL="0" indent="0" algn="ctr">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www.website.eu</a:t>
            </a:r>
            <a:endParaRPr lang="en-US" dirty="0"/>
          </a:p>
        </p:txBody>
      </p:sp>
      <p:sp>
        <p:nvSpPr>
          <p:cNvPr id="51" name="Text Placeholder 32">
            <a:extLst>
              <a:ext uri="{FF2B5EF4-FFF2-40B4-BE49-F238E27FC236}">
                <a16:creationId xmlns:a16="http://schemas.microsoft.com/office/drawing/2014/main" id="{B8380AE6-F6F8-0F31-1E9D-EC9B04EB4D25}"/>
              </a:ext>
            </a:extLst>
          </p:cNvPr>
          <p:cNvSpPr>
            <a:spLocks noGrp="1"/>
          </p:cNvSpPr>
          <p:nvPr>
            <p:ph type="body" sz="quarter" idx="47" hasCustomPrompt="1"/>
          </p:nvPr>
        </p:nvSpPr>
        <p:spPr>
          <a:xfrm>
            <a:off x="3779837" y="7600465"/>
            <a:ext cx="3282596" cy="781609"/>
          </a:xfrm>
          <a:prstGeom prst="rect">
            <a:avLst/>
          </a:prstGeom>
        </p:spPr>
        <p:txBody>
          <a:bodyPr>
            <a:noAutofit/>
          </a:bodyPr>
          <a:lstStyle>
            <a:lvl1pPr marL="0" indent="0" algn="r">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Follow our journey</a:t>
            </a:r>
          </a:p>
        </p:txBody>
      </p:sp>
      <p:sp>
        <p:nvSpPr>
          <p:cNvPr id="96" name="Text Placeholder 32">
            <a:extLst>
              <a:ext uri="{FF2B5EF4-FFF2-40B4-BE49-F238E27FC236}">
                <a16:creationId xmlns:a16="http://schemas.microsoft.com/office/drawing/2014/main" id="{C3DD0260-C53F-89BB-1933-1B8D9F7EA139}"/>
              </a:ext>
            </a:extLst>
          </p:cNvPr>
          <p:cNvSpPr>
            <a:spLocks noGrp="1"/>
          </p:cNvSpPr>
          <p:nvPr>
            <p:ph type="body" sz="quarter" idx="48" hasCustomPrompt="1"/>
          </p:nvPr>
        </p:nvSpPr>
        <p:spPr>
          <a:xfrm>
            <a:off x="584395" y="4246007"/>
            <a:ext cx="6599988" cy="1899940"/>
          </a:xfrm>
          <a:prstGeom prst="rect">
            <a:avLst/>
          </a:prstGeom>
        </p:spPr>
        <p:txBody>
          <a:bodyPr numCol="2"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pic>
        <p:nvPicPr>
          <p:cNvPr id="10" name="Picture 9">
            <a:extLst>
              <a:ext uri="{FF2B5EF4-FFF2-40B4-BE49-F238E27FC236}">
                <a16:creationId xmlns:a16="http://schemas.microsoft.com/office/drawing/2014/main" id="{02D7FED1-2346-E382-9B1C-A9DC2022DD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2146" y="954787"/>
            <a:ext cx="3340287" cy="1809322"/>
          </a:xfrm>
          <a:prstGeom prst="rect">
            <a:avLst/>
          </a:prstGeom>
        </p:spPr>
      </p:pic>
      <p:grpSp>
        <p:nvGrpSpPr>
          <p:cNvPr id="13" name="Graphic 9">
            <a:extLst>
              <a:ext uri="{FF2B5EF4-FFF2-40B4-BE49-F238E27FC236}">
                <a16:creationId xmlns:a16="http://schemas.microsoft.com/office/drawing/2014/main" id="{ED85D37A-CA2F-E098-E186-7673B6E80244}"/>
              </a:ext>
            </a:extLst>
          </p:cNvPr>
          <p:cNvGrpSpPr/>
          <p:nvPr userDrawn="1"/>
        </p:nvGrpSpPr>
        <p:grpSpPr>
          <a:xfrm>
            <a:off x="-360218" y="7654482"/>
            <a:ext cx="2152073" cy="1739360"/>
            <a:chOff x="5816064" y="9435173"/>
            <a:chExt cx="798029" cy="644987"/>
          </a:xfrm>
        </p:grpSpPr>
        <p:sp>
          <p:nvSpPr>
            <p:cNvPr id="14" name="Freeform 13">
              <a:extLst>
                <a:ext uri="{FF2B5EF4-FFF2-40B4-BE49-F238E27FC236}">
                  <a16:creationId xmlns:a16="http://schemas.microsoft.com/office/drawing/2014/main" id="{87198B99-875E-D37D-D1B7-0927461C0CC0}"/>
                </a:ext>
              </a:extLst>
            </p:cNvPr>
            <p:cNvSpPr/>
            <p:nvPr/>
          </p:nvSpPr>
          <p:spPr>
            <a:xfrm>
              <a:off x="6450882" y="9701314"/>
              <a:ext cx="163211" cy="376953"/>
            </a:xfrm>
            <a:custGeom>
              <a:avLst/>
              <a:gdLst>
                <a:gd name="connsiteX0" fmla="*/ 58832 w 163211"/>
                <a:gd name="connsiteY0" fmla="*/ 273717 h 376953"/>
                <a:gd name="connsiteX1" fmla="*/ 6642 w 163211"/>
                <a:gd name="connsiteY1" fmla="*/ 78611 h 376953"/>
                <a:gd name="connsiteX2" fmla="*/ 13285 w 163211"/>
                <a:gd name="connsiteY2" fmla="*/ 0 h 376953"/>
                <a:gd name="connsiteX3" fmla="*/ 163212 w 163211"/>
                <a:gd name="connsiteY3" fmla="*/ 27466 h 376953"/>
                <a:gd name="connsiteX4" fmla="*/ 117664 w 163211"/>
                <a:gd name="connsiteY4" fmla="*/ 376953 h 376953"/>
                <a:gd name="connsiteX5" fmla="*/ 0 w 163211"/>
                <a:gd name="connsiteY5" fmla="*/ 376953 h 376953"/>
                <a:gd name="connsiteX6" fmla="*/ 0 w 163211"/>
                <a:gd name="connsiteY6" fmla="*/ 339069 h 376953"/>
                <a:gd name="connsiteX7" fmla="*/ 58832 w 163211"/>
                <a:gd name="connsiteY7" fmla="*/ 273717 h 37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211" h="376953">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w="94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587FC6E-A38A-9AF3-D5DD-8A0F76330C07}"/>
                </a:ext>
              </a:extLst>
            </p:cNvPr>
            <p:cNvSpPr/>
            <p:nvPr/>
          </p:nvSpPr>
          <p:spPr>
            <a:xfrm>
              <a:off x="6308546" y="9545986"/>
              <a:ext cx="166058" cy="534174"/>
            </a:xfrm>
            <a:custGeom>
              <a:avLst/>
              <a:gdLst>
                <a:gd name="connsiteX0" fmla="*/ 166058 w 166058"/>
                <a:gd name="connsiteY0" fmla="*/ 48303 h 534174"/>
                <a:gd name="connsiteX1" fmla="*/ 156569 w 166058"/>
                <a:gd name="connsiteY1" fmla="*/ 156275 h 534174"/>
                <a:gd name="connsiteX2" fmla="*/ 75912 w 166058"/>
                <a:gd name="connsiteY2" fmla="*/ 141121 h 534174"/>
                <a:gd name="connsiteX3" fmla="*/ 86350 w 166058"/>
                <a:gd name="connsiteY3" fmla="*/ 293607 h 534174"/>
                <a:gd name="connsiteX4" fmla="*/ 61679 w 166058"/>
                <a:gd name="connsiteY4" fmla="*/ 429992 h 534174"/>
                <a:gd name="connsiteX5" fmla="*/ 98686 w 166058"/>
                <a:gd name="connsiteY5" fmla="*/ 480189 h 534174"/>
                <a:gd name="connsiteX6" fmla="*/ 102482 w 166058"/>
                <a:gd name="connsiteY6" fmla="*/ 534175 h 534174"/>
                <a:gd name="connsiteX7" fmla="*/ 0 w 166058"/>
                <a:gd name="connsiteY7" fmla="*/ 534175 h 534174"/>
                <a:gd name="connsiteX8" fmla="*/ 35109 w 166058"/>
                <a:gd name="connsiteY8" fmla="*/ 0 h 534174"/>
                <a:gd name="connsiteX9" fmla="*/ 166058 w 166058"/>
                <a:gd name="connsiteY9" fmla="*/ 48303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058" h="534174">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w="94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69EAF50-E99A-A421-81AF-DF9DB6352FB2}"/>
                </a:ext>
              </a:extLst>
            </p:cNvPr>
            <p:cNvSpPr/>
            <p:nvPr/>
          </p:nvSpPr>
          <p:spPr>
            <a:xfrm>
              <a:off x="6407232" y="10025228"/>
              <a:ext cx="21824" cy="53985"/>
            </a:xfrm>
            <a:custGeom>
              <a:avLst/>
              <a:gdLst>
                <a:gd name="connsiteX0" fmla="*/ 21825 w 21824"/>
                <a:gd name="connsiteY0" fmla="*/ 16101 h 53985"/>
                <a:gd name="connsiteX1" fmla="*/ 21825 w 21824"/>
                <a:gd name="connsiteY1" fmla="*/ 53986 h 53985"/>
                <a:gd name="connsiteX2" fmla="*/ 3796 w 21824"/>
                <a:gd name="connsiteY2" fmla="*/ 53986 h 53985"/>
                <a:gd name="connsiteX3" fmla="*/ 0 w 21824"/>
                <a:gd name="connsiteY3" fmla="*/ 0 h 53985"/>
                <a:gd name="connsiteX4" fmla="*/ 21825 w 21824"/>
                <a:gd name="connsiteY4" fmla="*/ 16101 h 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4" h="53985">
                  <a:moveTo>
                    <a:pt x="21825" y="16101"/>
                  </a:moveTo>
                  <a:lnTo>
                    <a:pt x="21825" y="53986"/>
                  </a:lnTo>
                  <a:lnTo>
                    <a:pt x="3796" y="53986"/>
                  </a:lnTo>
                  <a:lnTo>
                    <a:pt x="0" y="0"/>
                  </a:lnTo>
                  <a:cubicBezTo>
                    <a:pt x="9489" y="8524"/>
                    <a:pt x="18029" y="13260"/>
                    <a:pt x="21825" y="16101"/>
                  </a:cubicBezTo>
                  <a:close/>
                </a:path>
              </a:pathLst>
            </a:custGeom>
            <a:solidFill>
              <a:srgbClr val="95C03E"/>
            </a:solidFill>
            <a:ln w="94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8081D26-57EC-0219-488F-9EA2E1547C30}"/>
                </a:ext>
              </a:extLst>
            </p:cNvPr>
            <p:cNvSpPr/>
            <p:nvPr/>
          </p:nvSpPr>
          <p:spPr>
            <a:xfrm>
              <a:off x="6384458" y="9687107"/>
              <a:ext cx="80656" cy="152486"/>
            </a:xfrm>
            <a:custGeom>
              <a:avLst/>
              <a:gdLst>
                <a:gd name="connsiteX0" fmla="*/ 55985 w 80656"/>
                <a:gd name="connsiteY0" fmla="*/ 77664 h 152486"/>
                <a:gd name="connsiteX1" fmla="*/ 10438 w 80656"/>
                <a:gd name="connsiteY1" fmla="*/ 152486 h 152486"/>
                <a:gd name="connsiteX2" fmla="*/ 0 w 80656"/>
                <a:gd name="connsiteY2" fmla="*/ 0 h 152486"/>
                <a:gd name="connsiteX3" fmla="*/ 80657 w 80656"/>
                <a:gd name="connsiteY3" fmla="*/ 15154 h 152486"/>
                <a:gd name="connsiteX4" fmla="*/ 74015 w 80656"/>
                <a:gd name="connsiteY4" fmla="*/ 93765 h 152486"/>
                <a:gd name="connsiteX5" fmla="*/ 55985 w 80656"/>
                <a:gd name="connsiteY5" fmla="*/ 77664 h 15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56" h="152486">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w="94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76AC3EF-2E09-711F-36BD-21D81ABA961D}"/>
                </a:ext>
              </a:extLst>
            </p:cNvPr>
            <p:cNvSpPr/>
            <p:nvPr/>
          </p:nvSpPr>
          <p:spPr>
            <a:xfrm>
              <a:off x="6246867" y="9957036"/>
              <a:ext cx="2846" cy="7576"/>
            </a:xfrm>
            <a:custGeom>
              <a:avLst/>
              <a:gdLst>
                <a:gd name="connsiteX0" fmla="*/ 0 w 2846"/>
                <a:gd name="connsiteY0" fmla="*/ 2841 h 7576"/>
                <a:gd name="connsiteX1" fmla="*/ 2847 w 2846"/>
                <a:gd name="connsiteY1" fmla="*/ 0 h 7576"/>
                <a:gd name="connsiteX2" fmla="*/ 2847 w 2846"/>
                <a:gd name="connsiteY2" fmla="*/ 7577 h 7576"/>
                <a:gd name="connsiteX3" fmla="*/ 0 w 2846"/>
                <a:gd name="connsiteY3" fmla="*/ 2841 h 7576"/>
              </a:gdLst>
              <a:ahLst/>
              <a:cxnLst>
                <a:cxn ang="0">
                  <a:pos x="connsiteX0" y="connsiteY0"/>
                </a:cxn>
                <a:cxn ang="0">
                  <a:pos x="connsiteX1" y="connsiteY1"/>
                </a:cxn>
                <a:cxn ang="0">
                  <a:pos x="connsiteX2" y="connsiteY2"/>
                </a:cxn>
                <a:cxn ang="0">
                  <a:pos x="connsiteX3" y="connsiteY3"/>
                </a:cxn>
              </a:cxnLst>
              <a:rect l="l" t="t" r="r" b="b"/>
              <a:pathLst>
                <a:path w="2846" h="7576">
                  <a:moveTo>
                    <a:pt x="0" y="2841"/>
                  </a:moveTo>
                  <a:cubicBezTo>
                    <a:pt x="949" y="1894"/>
                    <a:pt x="1898" y="947"/>
                    <a:pt x="2847" y="0"/>
                  </a:cubicBezTo>
                  <a:lnTo>
                    <a:pt x="2847" y="7577"/>
                  </a:lnTo>
                  <a:cubicBezTo>
                    <a:pt x="949" y="4736"/>
                    <a:pt x="0" y="2841"/>
                    <a:pt x="0" y="2841"/>
                  </a:cubicBezTo>
                  <a:close/>
                </a:path>
              </a:pathLst>
            </a:custGeom>
            <a:solidFill>
              <a:srgbClr val="05A0C5"/>
            </a:solidFill>
            <a:ln w="94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3D7CF88-0D5E-C363-FC95-AEB9502BF41C}"/>
                </a:ext>
              </a:extLst>
            </p:cNvPr>
            <p:cNvSpPr/>
            <p:nvPr/>
          </p:nvSpPr>
          <p:spPr>
            <a:xfrm>
              <a:off x="6150079" y="10017651"/>
              <a:ext cx="45547" cy="62509"/>
            </a:xfrm>
            <a:custGeom>
              <a:avLst/>
              <a:gdLst>
                <a:gd name="connsiteX0" fmla="*/ 45548 w 45547"/>
                <a:gd name="connsiteY0" fmla="*/ 28414 h 62509"/>
                <a:gd name="connsiteX1" fmla="*/ 45548 w 45547"/>
                <a:gd name="connsiteY1" fmla="*/ 62510 h 62509"/>
                <a:gd name="connsiteX2" fmla="*/ 0 w 45547"/>
                <a:gd name="connsiteY2" fmla="*/ 62510 h 62509"/>
                <a:gd name="connsiteX3" fmla="*/ 4745 w 45547"/>
                <a:gd name="connsiteY3" fmla="*/ 0 h 62509"/>
                <a:gd name="connsiteX4" fmla="*/ 45548 w 45547"/>
                <a:gd name="connsiteY4" fmla="*/ 28414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47" h="62509">
                  <a:moveTo>
                    <a:pt x="45548" y="28414"/>
                  </a:moveTo>
                  <a:lnTo>
                    <a:pt x="45548" y="62510"/>
                  </a:lnTo>
                  <a:lnTo>
                    <a:pt x="0" y="62510"/>
                  </a:lnTo>
                  <a:lnTo>
                    <a:pt x="4745" y="0"/>
                  </a:lnTo>
                  <a:cubicBezTo>
                    <a:pt x="11387" y="9471"/>
                    <a:pt x="23723" y="19889"/>
                    <a:pt x="45548" y="28414"/>
                  </a:cubicBezTo>
                  <a:close/>
                </a:path>
              </a:pathLst>
            </a:custGeom>
            <a:solidFill>
              <a:srgbClr val="73B64B"/>
            </a:solidFill>
            <a:ln w="94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882A842-B50C-B1DB-4270-19AC723F6494}"/>
                </a:ext>
              </a:extLst>
            </p:cNvPr>
            <p:cNvSpPr/>
            <p:nvPr/>
          </p:nvSpPr>
          <p:spPr>
            <a:xfrm>
              <a:off x="6077013" y="9435173"/>
              <a:ext cx="271386" cy="380741"/>
            </a:xfrm>
            <a:custGeom>
              <a:avLst/>
              <a:gdLst>
                <a:gd name="connsiteX0" fmla="*/ 167007 w 271386"/>
                <a:gd name="connsiteY0" fmla="*/ 380742 h 380741"/>
                <a:gd name="connsiteX1" fmla="*/ 156569 w 271386"/>
                <a:gd name="connsiteY1" fmla="*/ 377900 h 380741"/>
                <a:gd name="connsiteX2" fmla="*/ 125256 w 271386"/>
                <a:gd name="connsiteY2" fmla="*/ 335280 h 380741"/>
                <a:gd name="connsiteX3" fmla="*/ 94891 w 271386"/>
                <a:gd name="connsiteY3" fmla="*/ 366535 h 380741"/>
                <a:gd name="connsiteX4" fmla="*/ 109124 w 271386"/>
                <a:gd name="connsiteY4" fmla="*/ 192265 h 380741"/>
                <a:gd name="connsiteX5" fmla="*/ 13285 w 271386"/>
                <a:gd name="connsiteY5" fmla="*/ 211207 h 380741"/>
                <a:gd name="connsiteX6" fmla="*/ 0 w 271386"/>
                <a:gd name="connsiteY6" fmla="*/ 71034 h 380741"/>
                <a:gd name="connsiteX7" fmla="*/ 124307 w 271386"/>
                <a:gd name="connsiteY7" fmla="*/ 0 h 380741"/>
                <a:gd name="connsiteX8" fmla="*/ 271387 w 271386"/>
                <a:gd name="connsiteY8" fmla="*/ 50197 h 380741"/>
                <a:gd name="connsiteX9" fmla="*/ 267591 w 271386"/>
                <a:gd name="connsiteY9" fmla="*/ 109866 h 380741"/>
                <a:gd name="connsiteX10" fmla="*/ 160365 w 271386"/>
                <a:gd name="connsiteY10" fmla="*/ 151539 h 380741"/>
                <a:gd name="connsiteX11" fmla="*/ 167007 w 271386"/>
                <a:gd name="connsiteY11" fmla="*/ 380742 h 38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386" h="380741">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w="948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0DD4F31B-D769-09A7-1B61-7240733B187B}"/>
                </a:ext>
              </a:extLst>
            </p:cNvPr>
            <p:cNvSpPr/>
            <p:nvPr/>
          </p:nvSpPr>
          <p:spPr>
            <a:xfrm>
              <a:off x="6171904" y="9811179"/>
              <a:ext cx="9489" cy="947"/>
            </a:xfrm>
            <a:custGeom>
              <a:avLst/>
              <a:gdLst>
                <a:gd name="connsiteX0" fmla="*/ 0 w 9489"/>
                <a:gd name="connsiteY0" fmla="*/ 947 h 947"/>
                <a:gd name="connsiteX1" fmla="*/ 0 w 9489"/>
                <a:gd name="connsiteY1" fmla="*/ 0 h 947"/>
                <a:gd name="connsiteX2" fmla="*/ 0 w 9489"/>
                <a:gd name="connsiteY2" fmla="*/ 947 h 947"/>
                <a:gd name="connsiteX3" fmla="*/ 0 w 9489"/>
                <a:gd name="connsiteY3" fmla="*/ 947 h 947"/>
              </a:gdLst>
              <a:ahLst/>
              <a:cxnLst>
                <a:cxn ang="0">
                  <a:pos x="connsiteX0" y="connsiteY0"/>
                </a:cxn>
                <a:cxn ang="0">
                  <a:pos x="connsiteX1" y="connsiteY1"/>
                </a:cxn>
                <a:cxn ang="0">
                  <a:pos x="connsiteX2" y="connsiteY2"/>
                </a:cxn>
                <a:cxn ang="0">
                  <a:pos x="connsiteX3" y="connsiteY3"/>
                </a:cxn>
              </a:cxnLst>
              <a:rect l="l" t="t" r="r" b="b"/>
              <a:pathLst>
                <a:path w="9489" h="947">
                  <a:moveTo>
                    <a:pt x="0" y="947"/>
                  </a:moveTo>
                  <a:lnTo>
                    <a:pt x="0" y="0"/>
                  </a:lnTo>
                  <a:cubicBezTo>
                    <a:pt x="0" y="947"/>
                    <a:pt x="0" y="947"/>
                    <a:pt x="0" y="947"/>
                  </a:cubicBezTo>
                  <a:cubicBezTo>
                    <a:pt x="0" y="947"/>
                    <a:pt x="0" y="947"/>
                    <a:pt x="0" y="947"/>
                  </a:cubicBezTo>
                  <a:close/>
                </a:path>
              </a:pathLst>
            </a:custGeom>
            <a:solidFill>
              <a:srgbClr val="05A0C5"/>
            </a:solidFill>
            <a:ln w="9489"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5E5B0B1-2950-A9C3-A2B1-21D31C635141}"/>
                </a:ext>
              </a:extLst>
            </p:cNvPr>
            <p:cNvSpPr/>
            <p:nvPr/>
          </p:nvSpPr>
          <p:spPr>
            <a:xfrm>
              <a:off x="6209860" y="10016704"/>
              <a:ext cx="42700" cy="62509"/>
            </a:xfrm>
            <a:custGeom>
              <a:avLst/>
              <a:gdLst>
                <a:gd name="connsiteX0" fmla="*/ 40803 w 42700"/>
                <a:gd name="connsiteY0" fmla="*/ 0 h 62509"/>
                <a:gd name="connsiteX1" fmla="*/ 42701 w 42700"/>
                <a:gd name="connsiteY1" fmla="*/ 62510 h 62509"/>
                <a:gd name="connsiteX2" fmla="*/ 0 w 42700"/>
                <a:gd name="connsiteY2" fmla="*/ 62510 h 62509"/>
                <a:gd name="connsiteX3" fmla="*/ 0 w 42700"/>
                <a:gd name="connsiteY3" fmla="*/ 28414 h 62509"/>
                <a:gd name="connsiteX4" fmla="*/ 40803 w 42700"/>
                <a:gd name="connsiteY4" fmla="*/ 0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00" h="62509">
                  <a:moveTo>
                    <a:pt x="40803" y="0"/>
                  </a:moveTo>
                  <a:lnTo>
                    <a:pt x="42701" y="62510"/>
                  </a:lnTo>
                  <a:lnTo>
                    <a:pt x="0" y="62510"/>
                  </a:lnTo>
                  <a:lnTo>
                    <a:pt x="0" y="28414"/>
                  </a:lnTo>
                  <a:cubicBezTo>
                    <a:pt x="21825" y="20837"/>
                    <a:pt x="34161" y="10418"/>
                    <a:pt x="40803" y="0"/>
                  </a:cubicBezTo>
                  <a:close/>
                </a:path>
              </a:pathLst>
            </a:custGeom>
            <a:solidFill>
              <a:srgbClr val="73B64B"/>
            </a:solidFill>
            <a:ln w="9489"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20CFD3A-AA81-95BE-B1ED-3210A0D4F118}"/>
                </a:ext>
              </a:extLst>
            </p:cNvPr>
            <p:cNvSpPr/>
            <p:nvPr/>
          </p:nvSpPr>
          <p:spPr>
            <a:xfrm>
              <a:off x="6237378" y="9545039"/>
              <a:ext cx="107226" cy="534174"/>
            </a:xfrm>
            <a:custGeom>
              <a:avLst/>
              <a:gdLst>
                <a:gd name="connsiteX0" fmla="*/ 12336 w 107226"/>
                <a:gd name="connsiteY0" fmla="*/ 419574 h 534174"/>
                <a:gd name="connsiteX1" fmla="*/ 12336 w 107226"/>
                <a:gd name="connsiteY1" fmla="*/ 411997 h 534174"/>
                <a:gd name="connsiteX2" fmla="*/ 14234 w 107226"/>
                <a:gd name="connsiteY2" fmla="*/ 332439 h 534174"/>
                <a:gd name="connsiteX3" fmla="*/ 7591 w 107226"/>
                <a:gd name="connsiteY3" fmla="*/ 269929 h 534174"/>
                <a:gd name="connsiteX4" fmla="*/ 0 w 107226"/>
                <a:gd name="connsiteY4" fmla="*/ 41673 h 534174"/>
                <a:gd name="connsiteX5" fmla="*/ 107226 w 107226"/>
                <a:gd name="connsiteY5" fmla="*/ 0 h 534174"/>
                <a:gd name="connsiteX6" fmla="*/ 72117 w 107226"/>
                <a:gd name="connsiteY6" fmla="*/ 534175 h 534174"/>
                <a:gd name="connsiteX7" fmla="*/ 16131 w 107226"/>
                <a:gd name="connsiteY7" fmla="*/ 534175 h 534174"/>
                <a:gd name="connsiteX8" fmla="*/ 14234 w 107226"/>
                <a:gd name="connsiteY8" fmla="*/ 471665 h 534174"/>
                <a:gd name="connsiteX9" fmla="*/ 12336 w 107226"/>
                <a:gd name="connsiteY9" fmla="*/ 419574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226" h="534174">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w="9489"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EE1B0E1-D362-4956-760D-941287E5DB03}"/>
                </a:ext>
              </a:extLst>
            </p:cNvPr>
            <p:cNvSpPr/>
            <p:nvPr/>
          </p:nvSpPr>
          <p:spPr>
            <a:xfrm>
              <a:off x="5947013" y="9646381"/>
              <a:ext cx="184087" cy="432833"/>
            </a:xfrm>
            <a:custGeom>
              <a:avLst/>
              <a:gdLst>
                <a:gd name="connsiteX0" fmla="*/ 112920 w 184087"/>
                <a:gd name="connsiteY0" fmla="*/ 326756 h 432833"/>
                <a:gd name="connsiteX1" fmla="*/ 96788 w 184087"/>
                <a:gd name="connsiteY1" fmla="*/ 253828 h 432833"/>
                <a:gd name="connsiteX2" fmla="*/ 97737 w 184087"/>
                <a:gd name="connsiteY2" fmla="*/ 226361 h 432833"/>
                <a:gd name="connsiteX3" fmla="*/ 83504 w 184087"/>
                <a:gd name="connsiteY3" fmla="*/ 186582 h 432833"/>
                <a:gd name="connsiteX4" fmla="*/ 89197 w 184087"/>
                <a:gd name="connsiteY4" fmla="*/ 124073 h 432833"/>
                <a:gd name="connsiteX5" fmla="*/ 45548 w 184087"/>
                <a:gd name="connsiteY5" fmla="*/ 132597 h 432833"/>
                <a:gd name="connsiteX6" fmla="*/ 13285 w 184087"/>
                <a:gd name="connsiteY6" fmla="*/ 112707 h 432833"/>
                <a:gd name="connsiteX7" fmla="*/ 4745 w 184087"/>
                <a:gd name="connsiteY7" fmla="*/ 113654 h 432833"/>
                <a:gd name="connsiteX8" fmla="*/ 0 w 184087"/>
                <a:gd name="connsiteY8" fmla="*/ 28414 h 432833"/>
                <a:gd name="connsiteX9" fmla="*/ 142336 w 184087"/>
                <a:gd name="connsiteY9" fmla="*/ 0 h 432833"/>
                <a:gd name="connsiteX10" fmla="*/ 184088 w 184087"/>
                <a:gd name="connsiteY10" fmla="*/ 432833 h 432833"/>
                <a:gd name="connsiteX11" fmla="*/ 61679 w 184087"/>
                <a:gd name="connsiteY11" fmla="*/ 432833 h 432833"/>
                <a:gd name="connsiteX12" fmla="*/ 67372 w 184087"/>
                <a:gd name="connsiteY12" fmla="*/ 373165 h 432833"/>
                <a:gd name="connsiteX13" fmla="*/ 112920 w 184087"/>
                <a:gd name="connsiteY13" fmla="*/ 326756 h 43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087" h="432833">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w="9489"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3379DD3F-508A-2041-2719-C9476ADF723D}"/>
                </a:ext>
              </a:extLst>
            </p:cNvPr>
            <p:cNvSpPr/>
            <p:nvPr/>
          </p:nvSpPr>
          <p:spPr>
            <a:xfrm>
              <a:off x="6090298" y="9627438"/>
              <a:ext cx="96788" cy="451775"/>
            </a:xfrm>
            <a:custGeom>
              <a:avLst/>
              <a:gdLst>
                <a:gd name="connsiteX0" fmla="*/ 96788 w 96788"/>
                <a:gd name="connsiteY0" fmla="*/ 0 h 451775"/>
                <a:gd name="connsiteX1" fmla="*/ 82555 w 96788"/>
                <a:gd name="connsiteY1" fmla="*/ 174270 h 451775"/>
                <a:gd name="connsiteX2" fmla="*/ 81606 w 96788"/>
                <a:gd name="connsiteY2" fmla="*/ 183741 h 451775"/>
                <a:gd name="connsiteX3" fmla="*/ 81606 w 96788"/>
                <a:gd name="connsiteY3" fmla="*/ 184688 h 451775"/>
                <a:gd name="connsiteX4" fmla="*/ 64526 w 96788"/>
                <a:gd name="connsiteY4" fmla="*/ 250039 h 451775"/>
                <a:gd name="connsiteX5" fmla="*/ 69270 w 96788"/>
                <a:gd name="connsiteY5" fmla="*/ 332439 h 451775"/>
                <a:gd name="connsiteX6" fmla="*/ 64526 w 96788"/>
                <a:gd name="connsiteY6" fmla="*/ 389266 h 451775"/>
                <a:gd name="connsiteX7" fmla="*/ 59781 w 96788"/>
                <a:gd name="connsiteY7" fmla="*/ 451776 h 451775"/>
                <a:gd name="connsiteX8" fmla="*/ 42701 w 96788"/>
                <a:gd name="connsiteY8" fmla="*/ 451776 h 451775"/>
                <a:gd name="connsiteX9" fmla="*/ 0 w 96788"/>
                <a:gd name="connsiteY9" fmla="*/ 18942 h 451775"/>
                <a:gd name="connsiteX10" fmla="*/ 96788 w 96788"/>
                <a:gd name="connsiteY10" fmla="*/ 0 h 4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788" h="451775">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w="94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A5D568B-4E06-CA36-FC3F-EC925A9A39E7}"/>
                </a:ext>
              </a:extLst>
            </p:cNvPr>
            <p:cNvSpPr/>
            <p:nvPr/>
          </p:nvSpPr>
          <p:spPr>
            <a:xfrm>
              <a:off x="5816064" y="9792237"/>
              <a:ext cx="133795" cy="286976"/>
            </a:xfrm>
            <a:custGeom>
              <a:avLst/>
              <a:gdLst>
                <a:gd name="connsiteX0" fmla="*/ 105328 w 133795"/>
                <a:gd name="connsiteY0" fmla="*/ 0 h 286976"/>
                <a:gd name="connsiteX1" fmla="*/ 87299 w 133795"/>
                <a:gd name="connsiteY1" fmla="*/ 32202 h 286976"/>
                <a:gd name="connsiteX2" fmla="*/ 60730 w 133795"/>
                <a:gd name="connsiteY2" fmla="*/ 80505 h 286976"/>
                <a:gd name="connsiteX3" fmla="*/ 61679 w 133795"/>
                <a:gd name="connsiteY3" fmla="*/ 107972 h 286976"/>
                <a:gd name="connsiteX4" fmla="*/ 45547 w 133795"/>
                <a:gd name="connsiteY4" fmla="*/ 180900 h 286976"/>
                <a:gd name="connsiteX5" fmla="*/ 133796 w 133795"/>
                <a:gd name="connsiteY5" fmla="*/ 250039 h 286976"/>
                <a:gd name="connsiteX6" fmla="*/ 133796 w 133795"/>
                <a:gd name="connsiteY6" fmla="*/ 286977 h 286976"/>
                <a:gd name="connsiteX7" fmla="*/ 34161 w 133795"/>
                <a:gd name="connsiteY7" fmla="*/ 286977 h 286976"/>
                <a:gd name="connsiteX8" fmla="*/ 0 w 133795"/>
                <a:gd name="connsiteY8" fmla="*/ 19889 h 286976"/>
                <a:gd name="connsiteX9" fmla="*/ 105328 w 133795"/>
                <a:gd name="connsiteY9" fmla="*/ 0 h 2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795" h="286976">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w="9489"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34D56BF-6239-D109-0323-4E0B2FFA3DA1}"/>
                </a:ext>
              </a:extLst>
            </p:cNvPr>
            <p:cNvSpPr/>
            <p:nvPr/>
          </p:nvSpPr>
          <p:spPr>
            <a:xfrm>
              <a:off x="5993509" y="9770453"/>
              <a:ext cx="43649" cy="63456"/>
            </a:xfrm>
            <a:custGeom>
              <a:avLst/>
              <a:gdLst>
                <a:gd name="connsiteX0" fmla="*/ 37956 w 43649"/>
                <a:gd name="connsiteY0" fmla="*/ 63457 h 63456"/>
                <a:gd name="connsiteX1" fmla="*/ 24671 w 43649"/>
                <a:gd name="connsiteY1" fmla="*/ 53986 h 63456"/>
                <a:gd name="connsiteX2" fmla="*/ 0 w 43649"/>
                <a:gd name="connsiteY2" fmla="*/ 8524 h 63456"/>
                <a:gd name="connsiteX3" fmla="*/ 43650 w 43649"/>
                <a:gd name="connsiteY3" fmla="*/ 0 h 63456"/>
                <a:gd name="connsiteX4" fmla="*/ 37956 w 43649"/>
                <a:gd name="connsiteY4" fmla="*/ 63457 h 6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63456">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w="9489"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AE99E43-C941-B925-8369-D5A37AA2553D}"/>
                </a:ext>
              </a:extLst>
            </p:cNvPr>
            <p:cNvSpPr/>
            <p:nvPr/>
          </p:nvSpPr>
          <p:spPr>
            <a:xfrm>
              <a:off x="5971684" y="10020493"/>
              <a:ext cx="43649" cy="59668"/>
            </a:xfrm>
            <a:custGeom>
              <a:avLst/>
              <a:gdLst>
                <a:gd name="connsiteX0" fmla="*/ 43650 w 43649"/>
                <a:gd name="connsiteY0" fmla="*/ 0 h 59668"/>
                <a:gd name="connsiteX1" fmla="*/ 37956 w 43649"/>
                <a:gd name="connsiteY1" fmla="*/ 59669 h 59668"/>
                <a:gd name="connsiteX2" fmla="*/ 0 w 43649"/>
                <a:gd name="connsiteY2" fmla="*/ 59669 h 59668"/>
                <a:gd name="connsiteX3" fmla="*/ 0 w 43649"/>
                <a:gd name="connsiteY3" fmla="*/ 21784 h 59668"/>
                <a:gd name="connsiteX4" fmla="*/ 43650 w 43649"/>
                <a:gd name="connsiteY4" fmla="*/ 0 h 5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59668">
                  <a:moveTo>
                    <a:pt x="43650" y="0"/>
                  </a:moveTo>
                  <a:lnTo>
                    <a:pt x="37956" y="59669"/>
                  </a:lnTo>
                  <a:lnTo>
                    <a:pt x="0" y="59669"/>
                  </a:lnTo>
                  <a:lnTo>
                    <a:pt x="0" y="21784"/>
                  </a:lnTo>
                  <a:cubicBezTo>
                    <a:pt x="0" y="21784"/>
                    <a:pt x="20876" y="14207"/>
                    <a:pt x="43650" y="0"/>
                  </a:cubicBezTo>
                  <a:close/>
                </a:path>
              </a:pathLst>
            </a:custGeom>
            <a:solidFill>
              <a:srgbClr val="1A6E82"/>
            </a:solidFill>
            <a:ln w="9489" cap="flat">
              <a:noFill/>
              <a:prstDash val="solid"/>
              <a:miter/>
            </a:ln>
          </p:spPr>
          <p:txBody>
            <a:bodyPr rtlCol="0" anchor="ctr"/>
            <a:lstStyle/>
            <a:p>
              <a:endParaRPr lang="en-US"/>
            </a:p>
          </p:txBody>
        </p:sp>
      </p:grpSp>
      <p:sp>
        <p:nvSpPr>
          <p:cNvPr id="35" name="Freeform 34">
            <a:extLst>
              <a:ext uri="{FF2B5EF4-FFF2-40B4-BE49-F238E27FC236}">
                <a16:creationId xmlns:a16="http://schemas.microsoft.com/office/drawing/2014/main" id="{CA6EC2B9-B137-C21A-76B4-37A838BC9876}"/>
              </a:ext>
            </a:extLst>
          </p:cNvPr>
          <p:cNvSpPr/>
          <p:nvPr userDrawn="1"/>
        </p:nvSpPr>
        <p:spPr>
          <a:xfrm>
            <a:off x="-2414298" y="-294433"/>
            <a:ext cx="2397597" cy="11280675"/>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ECECEC"/>
          </a:solidFill>
          <a:ln w="30808" cap="flat">
            <a:noFill/>
            <a:prstDash val="solid"/>
            <a:miter/>
          </a:ln>
        </p:spPr>
        <p:txBody>
          <a:bodyPr rtlCol="0" anchor="ctr"/>
          <a:lstStyle/>
          <a:p>
            <a:endParaRPr lang="en-US"/>
          </a:p>
        </p:txBody>
      </p:sp>
      <p:pic>
        <p:nvPicPr>
          <p:cNvPr id="36" name="Picture 35">
            <a:extLst>
              <a:ext uri="{FF2B5EF4-FFF2-40B4-BE49-F238E27FC236}">
                <a16:creationId xmlns:a16="http://schemas.microsoft.com/office/drawing/2014/main" id="{F281F975-FE07-540A-F7C1-85F59D2694B6}"/>
              </a:ext>
            </a:extLst>
          </p:cNvPr>
          <p:cNvPicPr>
            <a:picLocks noChangeAspect="1"/>
          </p:cNvPicPr>
          <p:nvPr userDrawn="1"/>
        </p:nvPicPr>
        <p:blipFill>
          <a:blip r:embed="rId3"/>
          <a:stretch>
            <a:fillRect/>
          </a:stretch>
        </p:blipFill>
        <p:spPr>
          <a:xfrm>
            <a:off x="540334" y="9894448"/>
            <a:ext cx="1534912" cy="321372"/>
          </a:xfrm>
          <a:prstGeom prst="rect">
            <a:avLst/>
          </a:prstGeom>
        </p:spPr>
      </p:pic>
    </p:spTree>
    <p:extLst>
      <p:ext uri="{BB962C8B-B14F-4D97-AF65-F5344CB8AC3E}">
        <p14:creationId xmlns:p14="http://schemas.microsoft.com/office/powerpoint/2010/main" val="335179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Intr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9CACD-95F6-C740-9957-885B4EF0752C}"/>
              </a:ext>
            </a:extLst>
          </p:cNvPr>
          <p:cNvSpPr/>
          <p:nvPr userDrawn="1"/>
        </p:nvSpPr>
        <p:spPr>
          <a:xfrm>
            <a:off x="525586" y="1811867"/>
            <a:ext cx="4912688" cy="8342510"/>
          </a:xfrm>
          <a:prstGeom prst="rect">
            <a:avLst/>
          </a:prstGeom>
          <a:solidFill>
            <a:srgbClr val="1E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12" name="Picture Placeholder 3">
            <a:extLst>
              <a:ext uri="{FF2B5EF4-FFF2-40B4-BE49-F238E27FC236}">
                <a16:creationId xmlns:a16="http://schemas.microsoft.com/office/drawing/2014/main" id="{1B053317-9B63-0F46-9FAE-76C882544D89}"/>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5" name="Text Placeholder 32">
            <a:extLst>
              <a:ext uri="{FF2B5EF4-FFF2-40B4-BE49-F238E27FC236}">
                <a16:creationId xmlns:a16="http://schemas.microsoft.com/office/drawing/2014/main" id="{66785BF5-4C01-4BA0-B7B8-E20F3597AD1E}"/>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46" name="Text Placeholder 32">
            <a:extLst>
              <a:ext uri="{FF2B5EF4-FFF2-40B4-BE49-F238E27FC236}">
                <a16:creationId xmlns:a16="http://schemas.microsoft.com/office/drawing/2014/main" id="{59A563F4-B2A2-EB26-7DA9-8BD1D399687D}"/>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7" name="Slide Number Placeholder 5">
            <a:extLst>
              <a:ext uri="{FF2B5EF4-FFF2-40B4-BE49-F238E27FC236}">
                <a16:creationId xmlns:a16="http://schemas.microsoft.com/office/drawing/2014/main" id="{933E811B-E334-0F7C-96BF-3AF40B7D9255}"/>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6701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7E9DDA3-5508-124F-B846-4CE77542FE4E}"/>
              </a:ext>
            </a:extLst>
          </p:cNvPr>
          <p:cNvSpPr/>
          <p:nvPr userDrawn="1"/>
        </p:nvSpPr>
        <p:spPr>
          <a:xfrm rot="5400000">
            <a:off x="-4437908" y="4438962"/>
            <a:ext cx="10691813" cy="1813889"/>
          </a:xfrm>
          <a:prstGeom prst="rect">
            <a:avLst/>
          </a:prstGeom>
          <a:solidFill>
            <a:srgbClr val="1E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05203D"/>
              </a:solidFill>
              <a:latin typeface="Calibri" panose="020F0502020204030204" pitchFamily="34" charset="0"/>
              <a:cs typeface="Calibri" panose="020F0502020204030204" pitchFamily="34" charset="0"/>
            </a:endParaRPr>
          </a:p>
        </p:txBody>
      </p:sp>
      <p:sp>
        <p:nvSpPr>
          <p:cNvPr id="106" name="Text Placeholder 32">
            <a:extLst>
              <a:ext uri="{FF2B5EF4-FFF2-40B4-BE49-F238E27FC236}">
                <a16:creationId xmlns:a16="http://schemas.microsoft.com/office/drawing/2014/main" id="{86B01A13-C668-430D-CFC5-265C5B6253D7}"/>
              </a:ext>
            </a:extLst>
          </p:cNvPr>
          <p:cNvSpPr>
            <a:spLocks noGrp="1"/>
          </p:cNvSpPr>
          <p:nvPr>
            <p:ph type="body" sz="quarter" idx="11" hasCustomPrompt="1"/>
          </p:nvPr>
        </p:nvSpPr>
        <p:spPr>
          <a:xfrm>
            <a:off x="2466477" y="2188157"/>
            <a:ext cx="648000" cy="292876"/>
          </a:xfrm>
          <a:prstGeom prst="rect">
            <a:avLst/>
          </a:prstGeom>
        </p:spPr>
        <p:txBody>
          <a:bodyPr anchor="ctr">
            <a:noAutofit/>
          </a:bodyPr>
          <a:lstStyle>
            <a:lvl1pPr marL="0" indent="0" algn="ctr">
              <a:buNone/>
              <a:defRPr sz="2200" b="1" i="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107" name="Text Placeholder 32">
            <a:extLst>
              <a:ext uri="{FF2B5EF4-FFF2-40B4-BE49-F238E27FC236}">
                <a16:creationId xmlns:a16="http://schemas.microsoft.com/office/drawing/2014/main" id="{30355578-E745-9BD0-A856-DBEC9CDCF6BA}"/>
              </a:ext>
            </a:extLst>
          </p:cNvPr>
          <p:cNvSpPr>
            <a:spLocks noGrp="1"/>
          </p:cNvSpPr>
          <p:nvPr>
            <p:ph type="body" sz="quarter" idx="49" hasCustomPrompt="1"/>
          </p:nvPr>
        </p:nvSpPr>
        <p:spPr>
          <a:xfrm>
            <a:off x="3067833" y="2188157"/>
            <a:ext cx="3544003" cy="292876"/>
          </a:xfrm>
          <a:prstGeom prst="rect">
            <a:avLst/>
          </a:prstGeom>
        </p:spPr>
        <p:txBody>
          <a:bodyPr anchor="ctr">
            <a:noAutofit/>
          </a:bodyPr>
          <a:lstStyle>
            <a:lvl1pPr marL="0" indent="0" algn="l">
              <a:buNone/>
              <a:defRPr sz="1500" b="0" i="0">
                <a:solidFill>
                  <a:srgbClr val="5959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108" name="Text Placeholder 32">
            <a:extLst>
              <a:ext uri="{FF2B5EF4-FFF2-40B4-BE49-F238E27FC236}">
                <a16:creationId xmlns:a16="http://schemas.microsoft.com/office/drawing/2014/main" id="{1483D1AB-5DBE-ED13-C638-D187E00E754A}"/>
              </a:ext>
            </a:extLst>
          </p:cNvPr>
          <p:cNvSpPr>
            <a:spLocks noGrp="1"/>
          </p:cNvSpPr>
          <p:nvPr>
            <p:ph type="body" sz="quarter" idx="13" hasCustomPrompt="1"/>
          </p:nvPr>
        </p:nvSpPr>
        <p:spPr>
          <a:xfrm>
            <a:off x="2466477" y="2663399"/>
            <a:ext cx="648000" cy="292876"/>
          </a:xfrm>
          <a:prstGeom prst="rect">
            <a:avLst/>
          </a:prstGeom>
        </p:spPr>
        <p:txBody>
          <a:bodyPr anchor="ctr">
            <a:noAutofit/>
          </a:bodyPr>
          <a:lstStyle>
            <a:lvl1pPr marL="0" indent="0" algn="ctr">
              <a:buNone/>
              <a:defRPr sz="2200" b="1" i="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109" name="Text Placeholder 32">
            <a:extLst>
              <a:ext uri="{FF2B5EF4-FFF2-40B4-BE49-F238E27FC236}">
                <a16:creationId xmlns:a16="http://schemas.microsoft.com/office/drawing/2014/main" id="{0E904D35-974C-377E-0B62-7E1FEA95A52A}"/>
              </a:ext>
            </a:extLst>
          </p:cNvPr>
          <p:cNvSpPr>
            <a:spLocks noGrp="1"/>
          </p:cNvSpPr>
          <p:nvPr>
            <p:ph type="body" sz="quarter" idx="14" hasCustomPrompt="1"/>
          </p:nvPr>
        </p:nvSpPr>
        <p:spPr>
          <a:xfrm>
            <a:off x="3067833" y="2663525"/>
            <a:ext cx="3544003"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500" b="0" i="0">
                <a:solidFill>
                  <a:srgbClr val="5959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10" name="Text Placeholder 32">
            <a:extLst>
              <a:ext uri="{FF2B5EF4-FFF2-40B4-BE49-F238E27FC236}">
                <a16:creationId xmlns:a16="http://schemas.microsoft.com/office/drawing/2014/main" id="{04638117-ED94-CB12-A38B-3D197075E661}"/>
              </a:ext>
            </a:extLst>
          </p:cNvPr>
          <p:cNvSpPr>
            <a:spLocks noGrp="1"/>
          </p:cNvSpPr>
          <p:nvPr>
            <p:ph type="body" sz="quarter" idx="15" hasCustomPrompt="1"/>
          </p:nvPr>
        </p:nvSpPr>
        <p:spPr>
          <a:xfrm>
            <a:off x="2466477" y="3164533"/>
            <a:ext cx="648000" cy="292876"/>
          </a:xfrm>
          <a:prstGeom prst="rect">
            <a:avLst/>
          </a:prstGeom>
        </p:spPr>
        <p:txBody>
          <a:bodyPr anchor="ctr">
            <a:noAutofit/>
          </a:bodyPr>
          <a:lstStyle>
            <a:lvl1pPr marL="0" indent="0" algn="ctr">
              <a:buNone/>
              <a:defRPr sz="2200" b="1" i="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1" name="Text Placeholder 32">
            <a:extLst>
              <a:ext uri="{FF2B5EF4-FFF2-40B4-BE49-F238E27FC236}">
                <a16:creationId xmlns:a16="http://schemas.microsoft.com/office/drawing/2014/main" id="{BF7573CD-5D0E-98EF-D198-D00F02C59AC1}"/>
              </a:ext>
            </a:extLst>
          </p:cNvPr>
          <p:cNvSpPr>
            <a:spLocks noGrp="1"/>
          </p:cNvSpPr>
          <p:nvPr>
            <p:ph type="body" sz="quarter" idx="19" hasCustomPrompt="1"/>
          </p:nvPr>
        </p:nvSpPr>
        <p:spPr>
          <a:xfrm>
            <a:off x="3067833" y="3164533"/>
            <a:ext cx="3544003" cy="292876"/>
          </a:xfrm>
          <a:prstGeom prst="rect">
            <a:avLst/>
          </a:prstGeom>
        </p:spPr>
        <p:txBody>
          <a:bodyPr anchor="ctr">
            <a:noAutofit/>
          </a:bodyPr>
          <a:lstStyle>
            <a:lvl1pPr marL="0" indent="0" algn="l">
              <a:buNone/>
              <a:defRPr sz="1500" b="0" i="0">
                <a:solidFill>
                  <a:srgbClr val="5959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12" name="Text Placeholder 32">
            <a:extLst>
              <a:ext uri="{FF2B5EF4-FFF2-40B4-BE49-F238E27FC236}">
                <a16:creationId xmlns:a16="http://schemas.microsoft.com/office/drawing/2014/main" id="{001CD029-76BF-5267-FCC9-AC374458EC63}"/>
              </a:ext>
            </a:extLst>
          </p:cNvPr>
          <p:cNvSpPr>
            <a:spLocks noGrp="1"/>
          </p:cNvSpPr>
          <p:nvPr>
            <p:ph type="body" sz="quarter" idx="17" hasCustomPrompt="1"/>
          </p:nvPr>
        </p:nvSpPr>
        <p:spPr>
          <a:xfrm>
            <a:off x="2466477" y="3665488"/>
            <a:ext cx="648000" cy="292876"/>
          </a:xfrm>
          <a:prstGeom prst="rect">
            <a:avLst/>
          </a:prstGeom>
        </p:spPr>
        <p:txBody>
          <a:bodyPr anchor="ctr">
            <a:noAutofit/>
          </a:bodyPr>
          <a:lstStyle>
            <a:lvl1pPr marL="0" indent="0" algn="ctr">
              <a:buNone/>
              <a:defRPr sz="2200" b="1" i="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13" name="Text Placeholder 32">
            <a:extLst>
              <a:ext uri="{FF2B5EF4-FFF2-40B4-BE49-F238E27FC236}">
                <a16:creationId xmlns:a16="http://schemas.microsoft.com/office/drawing/2014/main" id="{9D496F3A-9EAD-7E5B-7683-3530771E57DB}"/>
              </a:ext>
            </a:extLst>
          </p:cNvPr>
          <p:cNvSpPr>
            <a:spLocks noGrp="1"/>
          </p:cNvSpPr>
          <p:nvPr>
            <p:ph type="body" sz="quarter" idx="20" hasCustomPrompt="1"/>
          </p:nvPr>
        </p:nvSpPr>
        <p:spPr>
          <a:xfrm>
            <a:off x="3067833" y="3665488"/>
            <a:ext cx="3544003" cy="292876"/>
          </a:xfrm>
          <a:prstGeom prst="rect">
            <a:avLst/>
          </a:prstGeom>
        </p:spPr>
        <p:txBody>
          <a:bodyPr anchor="ctr">
            <a:noAutofit/>
          </a:bodyPr>
          <a:lstStyle>
            <a:lvl1pPr marL="0" indent="0" algn="l">
              <a:buNone/>
              <a:defRPr sz="1500" b="0" i="0">
                <a:solidFill>
                  <a:srgbClr val="5959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14" name="Text Placeholder 32">
            <a:extLst>
              <a:ext uri="{FF2B5EF4-FFF2-40B4-BE49-F238E27FC236}">
                <a16:creationId xmlns:a16="http://schemas.microsoft.com/office/drawing/2014/main" id="{625508FB-1E5C-3437-B4C8-AF2A4553D848}"/>
              </a:ext>
            </a:extLst>
          </p:cNvPr>
          <p:cNvSpPr>
            <a:spLocks noGrp="1"/>
          </p:cNvSpPr>
          <p:nvPr>
            <p:ph type="body" sz="quarter" idx="21" hasCustomPrompt="1"/>
          </p:nvPr>
        </p:nvSpPr>
        <p:spPr>
          <a:xfrm>
            <a:off x="2466477" y="4167278"/>
            <a:ext cx="648000" cy="292876"/>
          </a:xfrm>
          <a:prstGeom prst="rect">
            <a:avLst/>
          </a:prstGeom>
        </p:spPr>
        <p:txBody>
          <a:bodyPr anchor="ctr">
            <a:noAutofit/>
          </a:bodyPr>
          <a:lstStyle>
            <a:lvl1pPr marL="0" indent="0" algn="ctr">
              <a:buNone/>
              <a:defRPr sz="2200" b="1" i="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15" name="Text Placeholder 32">
            <a:extLst>
              <a:ext uri="{FF2B5EF4-FFF2-40B4-BE49-F238E27FC236}">
                <a16:creationId xmlns:a16="http://schemas.microsoft.com/office/drawing/2014/main" id="{021C53BA-EBD7-A22B-1913-D8525ED841B5}"/>
              </a:ext>
            </a:extLst>
          </p:cNvPr>
          <p:cNvSpPr>
            <a:spLocks noGrp="1"/>
          </p:cNvSpPr>
          <p:nvPr>
            <p:ph type="body" sz="quarter" idx="22" hasCustomPrompt="1"/>
          </p:nvPr>
        </p:nvSpPr>
        <p:spPr>
          <a:xfrm>
            <a:off x="3067833" y="4167278"/>
            <a:ext cx="3544003" cy="292876"/>
          </a:xfrm>
          <a:prstGeom prst="rect">
            <a:avLst/>
          </a:prstGeom>
        </p:spPr>
        <p:txBody>
          <a:bodyPr anchor="ctr">
            <a:noAutofit/>
          </a:bodyPr>
          <a:lstStyle>
            <a:lvl1pPr marL="0" indent="0" algn="l">
              <a:buNone/>
              <a:defRPr sz="1500" b="0" i="0">
                <a:solidFill>
                  <a:srgbClr val="5959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16" name="Text Placeholder 32">
            <a:extLst>
              <a:ext uri="{FF2B5EF4-FFF2-40B4-BE49-F238E27FC236}">
                <a16:creationId xmlns:a16="http://schemas.microsoft.com/office/drawing/2014/main" id="{73326E23-3F69-8B45-7ADA-61E5806C8AD1}"/>
              </a:ext>
            </a:extLst>
          </p:cNvPr>
          <p:cNvSpPr>
            <a:spLocks noGrp="1"/>
          </p:cNvSpPr>
          <p:nvPr>
            <p:ph type="body" sz="quarter" idx="51" hasCustomPrompt="1"/>
          </p:nvPr>
        </p:nvSpPr>
        <p:spPr>
          <a:xfrm>
            <a:off x="2476117" y="4696474"/>
            <a:ext cx="648000" cy="292876"/>
          </a:xfrm>
          <a:prstGeom prst="rect">
            <a:avLst/>
          </a:prstGeom>
        </p:spPr>
        <p:txBody>
          <a:bodyPr anchor="ctr">
            <a:noAutofit/>
          </a:bodyPr>
          <a:lstStyle>
            <a:lvl1pPr marL="0" indent="0" algn="ctr">
              <a:buNone/>
              <a:defRPr sz="2200" b="1" i="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17" name="Text Placeholder 32">
            <a:extLst>
              <a:ext uri="{FF2B5EF4-FFF2-40B4-BE49-F238E27FC236}">
                <a16:creationId xmlns:a16="http://schemas.microsoft.com/office/drawing/2014/main" id="{89786B18-DBC8-6850-DD58-ACA1ACFB09E2}"/>
              </a:ext>
            </a:extLst>
          </p:cNvPr>
          <p:cNvSpPr>
            <a:spLocks noGrp="1"/>
          </p:cNvSpPr>
          <p:nvPr>
            <p:ph type="body" sz="quarter" idx="52" hasCustomPrompt="1"/>
          </p:nvPr>
        </p:nvSpPr>
        <p:spPr>
          <a:xfrm>
            <a:off x="3077473" y="4696474"/>
            <a:ext cx="3544003" cy="292876"/>
          </a:xfrm>
          <a:prstGeom prst="rect">
            <a:avLst/>
          </a:prstGeom>
        </p:spPr>
        <p:txBody>
          <a:bodyPr anchor="ctr">
            <a:noAutofit/>
          </a:bodyPr>
          <a:lstStyle>
            <a:lvl1pPr marL="0" indent="0" algn="l">
              <a:buNone/>
              <a:defRPr sz="1500" b="0" i="0">
                <a:solidFill>
                  <a:srgbClr val="5959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18" name="Text Placeholder 32">
            <a:extLst>
              <a:ext uri="{FF2B5EF4-FFF2-40B4-BE49-F238E27FC236}">
                <a16:creationId xmlns:a16="http://schemas.microsoft.com/office/drawing/2014/main" id="{5E3514C3-47EA-6B09-C5A8-5B292E47E30C}"/>
              </a:ext>
            </a:extLst>
          </p:cNvPr>
          <p:cNvSpPr>
            <a:spLocks noGrp="1"/>
          </p:cNvSpPr>
          <p:nvPr>
            <p:ph type="body" sz="quarter" idx="53" hasCustomPrompt="1"/>
          </p:nvPr>
        </p:nvSpPr>
        <p:spPr>
          <a:xfrm>
            <a:off x="2476117" y="5186706"/>
            <a:ext cx="648000" cy="292876"/>
          </a:xfrm>
          <a:prstGeom prst="rect">
            <a:avLst/>
          </a:prstGeom>
        </p:spPr>
        <p:txBody>
          <a:bodyPr anchor="ctr">
            <a:noAutofit/>
          </a:bodyPr>
          <a:lstStyle>
            <a:lvl1pPr marL="0" indent="0" algn="ctr">
              <a:buNone/>
              <a:defRPr sz="2200" b="1" i="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119" name="Text Placeholder 32">
            <a:extLst>
              <a:ext uri="{FF2B5EF4-FFF2-40B4-BE49-F238E27FC236}">
                <a16:creationId xmlns:a16="http://schemas.microsoft.com/office/drawing/2014/main" id="{5535D7EB-A9E1-30C4-B0DE-D9400C7E67D2}"/>
              </a:ext>
            </a:extLst>
          </p:cNvPr>
          <p:cNvSpPr>
            <a:spLocks noGrp="1"/>
          </p:cNvSpPr>
          <p:nvPr>
            <p:ph type="body" sz="quarter" idx="54" hasCustomPrompt="1"/>
          </p:nvPr>
        </p:nvSpPr>
        <p:spPr>
          <a:xfrm>
            <a:off x="3077473" y="5186706"/>
            <a:ext cx="3544003" cy="292876"/>
          </a:xfrm>
          <a:prstGeom prst="rect">
            <a:avLst/>
          </a:prstGeom>
        </p:spPr>
        <p:txBody>
          <a:bodyPr anchor="ctr">
            <a:noAutofit/>
          </a:bodyPr>
          <a:lstStyle>
            <a:lvl1pPr marL="0" indent="0" algn="l">
              <a:buNone/>
              <a:defRPr sz="1500" b="0" i="0">
                <a:solidFill>
                  <a:srgbClr val="5959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81" name="Slide Number Placeholder 5">
            <a:extLst>
              <a:ext uri="{FF2B5EF4-FFF2-40B4-BE49-F238E27FC236}">
                <a16:creationId xmlns:a16="http://schemas.microsoft.com/office/drawing/2014/main" id="{184564D9-D416-2621-9930-A15549C59F9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1D4C60"/>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32">
            <a:extLst>
              <a:ext uri="{FF2B5EF4-FFF2-40B4-BE49-F238E27FC236}">
                <a16:creationId xmlns:a16="http://schemas.microsoft.com/office/drawing/2014/main" id="{3B553DEC-998F-8A1E-0E1C-A0745A099934}"/>
              </a:ext>
            </a:extLst>
          </p:cNvPr>
          <p:cNvSpPr>
            <a:spLocks noGrp="1"/>
          </p:cNvSpPr>
          <p:nvPr>
            <p:ph type="body" sz="quarter" idx="10" hasCustomPrompt="1"/>
          </p:nvPr>
        </p:nvSpPr>
        <p:spPr>
          <a:xfrm rot="16200000">
            <a:off x="-1139935" y="3531051"/>
            <a:ext cx="4225188" cy="1278418"/>
          </a:xfrm>
          <a:prstGeom prst="rect">
            <a:avLst/>
          </a:prstGeom>
        </p:spPr>
        <p:txBody>
          <a:bodyPr anchor="t">
            <a:noAutofit/>
          </a:bodyPr>
          <a:lstStyle>
            <a:lvl1pPr marL="0" indent="0" algn="r">
              <a:lnSpc>
                <a:spcPct val="100000"/>
              </a:lnSpc>
              <a:spcBef>
                <a:spcPts val="0"/>
              </a:spcBef>
              <a:buNone/>
              <a:defRPr sz="65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CONTENTS</a:t>
            </a:r>
            <a:endParaRPr lang="en-US" dirty="0"/>
          </a:p>
        </p:txBody>
      </p:sp>
      <p:grpSp>
        <p:nvGrpSpPr>
          <p:cNvPr id="2" name="Graphic 9">
            <a:extLst>
              <a:ext uri="{FF2B5EF4-FFF2-40B4-BE49-F238E27FC236}">
                <a16:creationId xmlns:a16="http://schemas.microsoft.com/office/drawing/2014/main" id="{F9DA1E01-FF1F-83B5-CABB-5EAB760D4110}"/>
              </a:ext>
            </a:extLst>
          </p:cNvPr>
          <p:cNvGrpSpPr/>
          <p:nvPr userDrawn="1"/>
        </p:nvGrpSpPr>
        <p:grpSpPr>
          <a:xfrm>
            <a:off x="-541138" y="8607404"/>
            <a:ext cx="2578995" cy="2084409"/>
            <a:chOff x="5816064" y="9435173"/>
            <a:chExt cx="798029" cy="644987"/>
          </a:xfrm>
        </p:grpSpPr>
        <p:sp>
          <p:nvSpPr>
            <p:cNvPr id="3" name="Freeform 2">
              <a:extLst>
                <a:ext uri="{FF2B5EF4-FFF2-40B4-BE49-F238E27FC236}">
                  <a16:creationId xmlns:a16="http://schemas.microsoft.com/office/drawing/2014/main" id="{9E87179B-C23A-BF21-DF29-B78BD39198E7}"/>
                </a:ext>
              </a:extLst>
            </p:cNvPr>
            <p:cNvSpPr/>
            <p:nvPr/>
          </p:nvSpPr>
          <p:spPr>
            <a:xfrm>
              <a:off x="6450882" y="9701314"/>
              <a:ext cx="163211" cy="376953"/>
            </a:xfrm>
            <a:custGeom>
              <a:avLst/>
              <a:gdLst>
                <a:gd name="connsiteX0" fmla="*/ 58832 w 163211"/>
                <a:gd name="connsiteY0" fmla="*/ 273717 h 376953"/>
                <a:gd name="connsiteX1" fmla="*/ 6642 w 163211"/>
                <a:gd name="connsiteY1" fmla="*/ 78611 h 376953"/>
                <a:gd name="connsiteX2" fmla="*/ 13285 w 163211"/>
                <a:gd name="connsiteY2" fmla="*/ 0 h 376953"/>
                <a:gd name="connsiteX3" fmla="*/ 163212 w 163211"/>
                <a:gd name="connsiteY3" fmla="*/ 27466 h 376953"/>
                <a:gd name="connsiteX4" fmla="*/ 117664 w 163211"/>
                <a:gd name="connsiteY4" fmla="*/ 376953 h 376953"/>
                <a:gd name="connsiteX5" fmla="*/ 0 w 163211"/>
                <a:gd name="connsiteY5" fmla="*/ 376953 h 376953"/>
                <a:gd name="connsiteX6" fmla="*/ 0 w 163211"/>
                <a:gd name="connsiteY6" fmla="*/ 339069 h 376953"/>
                <a:gd name="connsiteX7" fmla="*/ 58832 w 163211"/>
                <a:gd name="connsiteY7" fmla="*/ 273717 h 37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211" h="376953">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w="9489"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7FF8BD8-F7B5-894C-333B-E3DE442F84ED}"/>
                </a:ext>
              </a:extLst>
            </p:cNvPr>
            <p:cNvSpPr/>
            <p:nvPr/>
          </p:nvSpPr>
          <p:spPr>
            <a:xfrm>
              <a:off x="6308546" y="9545986"/>
              <a:ext cx="166058" cy="534174"/>
            </a:xfrm>
            <a:custGeom>
              <a:avLst/>
              <a:gdLst>
                <a:gd name="connsiteX0" fmla="*/ 166058 w 166058"/>
                <a:gd name="connsiteY0" fmla="*/ 48303 h 534174"/>
                <a:gd name="connsiteX1" fmla="*/ 156569 w 166058"/>
                <a:gd name="connsiteY1" fmla="*/ 156275 h 534174"/>
                <a:gd name="connsiteX2" fmla="*/ 75912 w 166058"/>
                <a:gd name="connsiteY2" fmla="*/ 141121 h 534174"/>
                <a:gd name="connsiteX3" fmla="*/ 86350 w 166058"/>
                <a:gd name="connsiteY3" fmla="*/ 293607 h 534174"/>
                <a:gd name="connsiteX4" fmla="*/ 61679 w 166058"/>
                <a:gd name="connsiteY4" fmla="*/ 429992 h 534174"/>
                <a:gd name="connsiteX5" fmla="*/ 98686 w 166058"/>
                <a:gd name="connsiteY5" fmla="*/ 480189 h 534174"/>
                <a:gd name="connsiteX6" fmla="*/ 102482 w 166058"/>
                <a:gd name="connsiteY6" fmla="*/ 534175 h 534174"/>
                <a:gd name="connsiteX7" fmla="*/ 0 w 166058"/>
                <a:gd name="connsiteY7" fmla="*/ 534175 h 534174"/>
                <a:gd name="connsiteX8" fmla="*/ 35109 w 166058"/>
                <a:gd name="connsiteY8" fmla="*/ 0 h 534174"/>
                <a:gd name="connsiteX9" fmla="*/ 166058 w 166058"/>
                <a:gd name="connsiteY9" fmla="*/ 48303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058" h="534174">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w="9489"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013685BC-D76A-E8EC-5276-8DD54A9234BC}"/>
                </a:ext>
              </a:extLst>
            </p:cNvPr>
            <p:cNvSpPr/>
            <p:nvPr/>
          </p:nvSpPr>
          <p:spPr>
            <a:xfrm>
              <a:off x="6407232" y="10025228"/>
              <a:ext cx="21824" cy="53985"/>
            </a:xfrm>
            <a:custGeom>
              <a:avLst/>
              <a:gdLst>
                <a:gd name="connsiteX0" fmla="*/ 21825 w 21824"/>
                <a:gd name="connsiteY0" fmla="*/ 16101 h 53985"/>
                <a:gd name="connsiteX1" fmla="*/ 21825 w 21824"/>
                <a:gd name="connsiteY1" fmla="*/ 53986 h 53985"/>
                <a:gd name="connsiteX2" fmla="*/ 3796 w 21824"/>
                <a:gd name="connsiteY2" fmla="*/ 53986 h 53985"/>
                <a:gd name="connsiteX3" fmla="*/ 0 w 21824"/>
                <a:gd name="connsiteY3" fmla="*/ 0 h 53985"/>
                <a:gd name="connsiteX4" fmla="*/ 21825 w 21824"/>
                <a:gd name="connsiteY4" fmla="*/ 16101 h 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4" h="53985">
                  <a:moveTo>
                    <a:pt x="21825" y="16101"/>
                  </a:moveTo>
                  <a:lnTo>
                    <a:pt x="21825" y="53986"/>
                  </a:lnTo>
                  <a:lnTo>
                    <a:pt x="3796" y="53986"/>
                  </a:lnTo>
                  <a:lnTo>
                    <a:pt x="0" y="0"/>
                  </a:lnTo>
                  <a:cubicBezTo>
                    <a:pt x="9489" y="8524"/>
                    <a:pt x="18029" y="13260"/>
                    <a:pt x="21825" y="16101"/>
                  </a:cubicBezTo>
                  <a:close/>
                </a:path>
              </a:pathLst>
            </a:custGeom>
            <a:solidFill>
              <a:srgbClr val="95C03E"/>
            </a:solidFill>
            <a:ln w="94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ABCFC33-22F3-F040-DC95-29D863B941E9}"/>
                </a:ext>
              </a:extLst>
            </p:cNvPr>
            <p:cNvSpPr/>
            <p:nvPr/>
          </p:nvSpPr>
          <p:spPr>
            <a:xfrm>
              <a:off x="6384458" y="9687107"/>
              <a:ext cx="80656" cy="152486"/>
            </a:xfrm>
            <a:custGeom>
              <a:avLst/>
              <a:gdLst>
                <a:gd name="connsiteX0" fmla="*/ 55985 w 80656"/>
                <a:gd name="connsiteY0" fmla="*/ 77664 h 152486"/>
                <a:gd name="connsiteX1" fmla="*/ 10438 w 80656"/>
                <a:gd name="connsiteY1" fmla="*/ 152486 h 152486"/>
                <a:gd name="connsiteX2" fmla="*/ 0 w 80656"/>
                <a:gd name="connsiteY2" fmla="*/ 0 h 152486"/>
                <a:gd name="connsiteX3" fmla="*/ 80657 w 80656"/>
                <a:gd name="connsiteY3" fmla="*/ 15154 h 152486"/>
                <a:gd name="connsiteX4" fmla="*/ 74015 w 80656"/>
                <a:gd name="connsiteY4" fmla="*/ 93765 h 152486"/>
                <a:gd name="connsiteX5" fmla="*/ 55985 w 80656"/>
                <a:gd name="connsiteY5" fmla="*/ 77664 h 15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56" h="152486">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w="94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6BC6DC-623D-ECEC-E936-EBB4ED4DD421}"/>
                </a:ext>
              </a:extLst>
            </p:cNvPr>
            <p:cNvSpPr/>
            <p:nvPr/>
          </p:nvSpPr>
          <p:spPr>
            <a:xfrm>
              <a:off x="6246867" y="9957036"/>
              <a:ext cx="2846" cy="7576"/>
            </a:xfrm>
            <a:custGeom>
              <a:avLst/>
              <a:gdLst>
                <a:gd name="connsiteX0" fmla="*/ 0 w 2846"/>
                <a:gd name="connsiteY0" fmla="*/ 2841 h 7576"/>
                <a:gd name="connsiteX1" fmla="*/ 2847 w 2846"/>
                <a:gd name="connsiteY1" fmla="*/ 0 h 7576"/>
                <a:gd name="connsiteX2" fmla="*/ 2847 w 2846"/>
                <a:gd name="connsiteY2" fmla="*/ 7577 h 7576"/>
                <a:gd name="connsiteX3" fmla="*/ 0 w 2846"/>
                <a:gd name="connsiteY3" fmla="*/ 2841 h 7576"/>
              </a:gdLst>
              <a:ahLst/>
              <a:cxnLst>
                <a:cxn ang="0">
                  <a:pos x="connsiteX0" y="connsiteY0"/>
                </a:cxn>
                <a:cxn ang="0">
                  <a:pos x="connsiteX1" y="connsiteY1"/>
                </a:cxn>
                <a:cxn ang="0">
                  <a:pos x="connsiteX2" y="connsiteY2"/>
                </a:cxn>
                <a:cxn ang="0">
                  <a:pos x="connsiteX3" y="connsiteY3"/>
                </a:cxn>
              </a:cxnLst>
              <a:rect l="l" t="t" r="r" b="b"/>
              <a:pathLst>
                <a:path w="2846" h="7576">
                  <a:moveTo>
                    <a:pt x="0" y="2841"/>
                  </a:moveTo>
                  <a:cubicBezTo>
                    <a:pt x="949" y="1894"/>
                    <a:pt x="1898" y="947"/>
                    <a:pt x="2847" y="0"/>
                  </a:cubicBezTo>
                  <a:lnTo>
                    <a:pt x="2847" y="7577"/>
                  </a:lnTo>
                  <a:cubicBezTo>
                    <a:pt x="949" y="4736"/>
                    <a:pt x="0" y="2841"/>
                    <a:pt x="0" y="2841"/>
                  </a:cubicBezTo>
                  <a:close/>
                </a:path>
              </a:pathLst>
            </a:custGeom>
            <a:solidFill>
              <a:srgbClr val="05A0C5"/>
            </a:solidFill>
            <a:ln w="948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E964047-420C-5FFA-0F0D-0F6E523F44D6}"/>
                </a:ext>
              </a:extLst>
            </p:cNvPr>
            <p:cNvSpPr/>
            <p:nvPr/>
          </p:nvSpPr>
          <p:spPr>
            <a:xfrm>
              <a:off x="6150079" y="10017651"/>
              <a:ext cx="45547" cy="62509"/>
            </a:xfrm>
            <a:custGeom>
              <a:avLst/>
              <a:gdLst>
                <a:gd name="connsiteX0" fmla="*/ 45548 w 45547"/>
                <a:gd name="connsiteY0" fmla="*/ 28414 h 62509"/>
                <a:gd name="connsiteX1" fmla="*/ 45548 w 45547"/>
                <a:gd name="connsiteY1" fmla="*/ 62510 h 62509"/>
                <a:gd name="connsiteX2" fmla="*/ 0 w 45547"/>
                <a:gd name="connsiteY2" fmla="*/ 62510 h 62509"/>
                <a:gd name="connsiteX3" fmla="*/ 4745 w 45547"/>
                <a:gd name="connsiteY3" fmla="*/ 0 h 62509"/>
                <a:gd name="connsiteX4" fmla="*/ 45548 w 45547"/>
                <a:gd name="connsiteY4" fmla="*/ 28414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47" h="62509">
                  <a:moveTo>
                    <a:pt x="45548" y="28414"/>
                  </a:moveTo>
                  <a:lnTo>
                    <a:pt x="45548" y="62510"/>
                  </a:lnTo>
                  <a:lnTo>
                    <a:pt x="0" y="62510"/>
                  </a:lnTo>
                  <a:lnTo>
                    <a:pt x="4745" y="0"/>
                  </a:lnTo>
                  <a:cubicBezTo>
                    <a:pt x="11387" y="9471"/>
                    <a:pt x="23723" y="19889"/>
                    <a:pt x="45548" y="28414"/>
                  </a:cubicBezTo>
                  <a:close/>
                </a:path>
              </a:pathLst>
            </a:custGeom>
            <a:solidFill>
              <a:srgbClr val="73B64B"/>
            </a:solidFill>
            <a:ln w="94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A688C0F-5FC0-955D-3500-20A571DF140A}"/>
                </a:ext>
              </a:extLst>
            </p:cNvPr>
            <p:cNvSpPr/>
            <p:nvPr/>
          </p:nvSpPr>
          <p:spPr>
            <a:xfrm>
              <a:off x="6077013" y="9435173"/>
              <a:ext cx="271386" cy="380741"/>
            </a:xfrm>
            <a:custGeom>
              <a:avLst/>
              <a:gdLst>
                <a:gd name="connsiteX0" fmla="*/ 167007 w 271386"/>
                <a:gd name="connsiteY0" fmla="*/ 380742 h 380741"/>
                <a:gd name="connsiteX1" fmla="*/ 156569 w 271386"/>
                <a:gd name="connsiteY1" fmla="*/ 377900 h 380741"/>
                <a:gd name="connsiteX2" fmla="*/ 125256 w 271386"/>
                <a:gd name="connsiteY2" fmla="*/ 335280 h 380741"/>
                <a:gd name="connsiteX3" fmla="*/ 94891 w 271386"/>
                <a:gd name="connsiteY3" fmla="*/ 366535 h 380741"/>
                <a:gd name="connsiteX4" fmla="*/ 109124 w 271386"/>
                <a:gd name="connsiteY4" fmla="*/ 192265 h 380741"/>
                <a:gd name="connsiteX5" fmla="*/ 13285 w 271386"/>
                <a:gd name="connsiteY5" fmla="*/ 211207 h 380741"/>
                <a:gd name="connsiteX6" fmla="*/ 0 w 271386"/>
                <a:gd name="connsiteY6" fmla="*/ 71034 h 380741"/>
                <a:gd name="connsiteX7" fmla="*/ 124307 w 271386"/>
                <a:gd name="connsiteY7" fmla="*/ 0 h 380741"/>
                <a:gd name="connsiteX8" fmla="*/ 271387 w 271386"/>
                <a:gd name="connsiteY8" fmla="*/ 50197 h 380741"/>
                <a:gd name="connsiteX9" fmla="*/ 267591 w 271386"/>
                <a:gd name="connsiteY9" fmla="*/ 109866 h 380741"/>
                <a:gd name="connsiteX10" fmla="*/ 160365 w 271386"/>
                <a:gd name="connsiteY10" fmla="*/ 151539 h 380741"/>
                <a:gd name="connsiteX11" fmla="*/ 167007 w 271386"/>
                <a:gd name="connsiteY11" fmla="*/ 380742 h 38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386" h="380741">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w="94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13515DF0-DEDB-AC9C-AACA-7BF29E604D33}"/>
                </a:ext>
              </a:extLst>
            </p:cNvPr>
            <p:cNvSpPr/>
            <p:nvPr/>
          </p:nvSpPr>
          <p:spPr>
            <a:xfrm>
              <a:off x="6171904" y="9811179"/>
              <a:ext cx="9489" cy="947"/>
            </a:xfrm>
            <a:custGeom>
              <a:avLst/>
              <a:gdLst>
                <a:gd name="connsiteX0" fmla="*/ 0 w 9489"/>
                <a:gd name="connsiteY0" fmla="*/ 947 h 947"/>
                <a:gd name="connsiteX1" fmla="*/ 0 w 9489"/>
                <a:gd name="connsiteY1" fmla="*/ 0 h 947"/>
                <a:gd name="connsiteX2" fmla="*/ 0 w 9489"/>
                <a:gd name="connsiteY2" fmla="*/ 947 h 947"/>
                <a:gd name="connsiteX3" fmla="*/ 0 w 9489"/>
                <a:gd name="connsiteY3" fmla="*/ 947 h 947"/>
              </a:gdLst>
              <a:ahLst/>
              <a:cxnLst>
                <a:cxn ang="0">
                  <a:pos x="connsiteX0" y="connsiteY0"/>
                </a:cxn>
                <a:cxn ang="0">
                  <a:pos x="connsiteX1" y="connsiteY1"/>
                </a:cxn>
                <a:cxn ang="0">
                  <a:pos x="connsiteX2" y="connsiteY2"/>
                </a:cxn>
                <a:cxn ang="0">
                  <a:pos x="connsiteX3" y="connsiteY3"/>
                </a:cxn>
              </a:cxnLst>
              <a:rect l="l" t="t" r="r" b="b"/>
              <a:pathLst>
                <a:path w="9489" h="947">
                  <a:moveTo>
                    <a:pt x="0" y="947"/>
                  </a:moveTo>
                  <a:lnTo>
                    <a:pt x="0" y="0"/>
                  </a:lnTo>
                  <a:cubicBezTo>
                    <a:pt x="0" y="947"/>
                    <a:pt x="0" y="947"/>
                    <a:pt x="0" y="947"/>
                  </a:cubicBezTo>
                  <a:cubicBezTo>
                    <a:pt x="0" y="947"/>
                    <a:pt x="0" y="947"/>
                    <a:pt x="0" y="947"/>
                  </a:cubicBezTo>
                  <a:close/>
                </a:path>
              </a:pathLst>
            </a:custGeom>
            <a:solidFill>
              <a:srgbClr val="05A0C5"/>
            </a:solidFill>
            <a:ln w="94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C928D7E-4A62-F6AE-D8EE-DBFB5325C737}"/>
                </a:ext>
              </a:extLst>
            </p:cNvPr>
            <p:cNvSpPr/>
            <p:nvPr/>
          </p:nvSpPr>
          <p:spPr>
            <a:xfrm>
              <a:off x="6209860" y="10016704"/>
              <a:ext cx="42700" cy="62509"/>
            </a:xfrm>
            <a:custGeom>
              <a:avLst/>
              <a:gdLst>
                <a:gd name="connsiteX0" fmla="*/ 40803 w 42700"/>
                <a:gd name="connsiteY0" fmla="*/ 0 h 62509"/>
                <a:gd name="connsiteX1" fmla="*/ 42701 w 42700"/>
                <a:gd name="connsiteY1" fmla="*/ 62510 h 62509"/>
                <a:gd name="connsiteX2" fmla="*/ 0 w 42700"/>
                <a:gd name="connsiteY2" fmla="*/ 62510 h 62509"/>
                <a:gd name="connsiteX3" fmla="*/ 0 w 42700"/>
                <a:gd name="connsiteY3" fmla="*/ 28414 h 62509"/>
                <a:gd name="connsiteX4" fmla="*/ 40803 w 42700"/>
                <a:gd name="connsiteY4" fmla="*/ 0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00" h="62509">
                  <a:moveTo>
                    <a:pt x="40803" y="0"/>
                  </a:moveTo>
                  <a:lnTo>
                    <a:pt x="42701" y="62510"/>
                  </a:lnTo>
                  <a:lnTo>
                    <a:pt x="0" y="62510"/>
                  </a:lnTo>
                  <a:lnTo>
                    <a:pt x="0" y="28414"/>
                  </a:lnTo>
                  <a:cubicBezTo>
                    <a:pt x="21825" y="20837"/>
                    <a:pt x="34161" y="10418"/>
                    <a:pt x="40803" y="0"/>
                  </a:cubicBezTo>
                  <a:close/>
                </a:path>
              </a:pathLst>
            </a:custGeom>
            <a:solidFill>
              <a:srgbClr val="73B64B"/>
            </a:solidFill>
            <a:ln w="94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106A903-B88E-FD29-AF25-936594FCE257}"/>
                </a:ext>
              </a:extLst>
            </p:cNvPr>
            <p:cNvSpPr/>
            <p:nvPr/>
          </p:nvSpPr>
          <p:spPr>
            <a:xfrm>
              <a:off x="6237378" y="9545039"/>
              <a:ext cx="107226" cy="534174"/>
            </a:xfrm>
            <a:custGeom>
              <a:avLst/>
              <a:gdLst>
                <a:gd name="connsiteX0" fmla="*/ 12336 w 107226"/>
                <a:gd name="connsiteY0" fmla="*/ 419574 h 534174"/>
                <a:gd name="connsiteX1" fmla="*/ 12336 w 107226"/>
                <a:gd name="connsiteY1" fmla="*/ 411997 h 534174"/>
                <a:gd name="connsiteX2" fmla="*/ 14234 w 107226"/>
                <a:gd name="connsiteY2" fmla="*/ 332439 h 534174"/>
                <a:gd name="connsiteX3" fmla="*/ 7591 w 107226"/>
                <a:gd name="connsiteY3" fmla="*/ 269929 h 534174"/>
                <a:gd name="connsiteX4" fmla="*/ 0 w 107226"/>
                <a:gd name="connsiteY4" fmla="*/ 41673 h 534174"/>
                <a:gd name="connsiteX5" fmla="*/ 107226 w 107226"/>
                <a:gd name="connsiteY5" fmla="*/ 0 h 534174"/>
                <a:gd name="connsiteX6" fmla="*/ 72117 w 107226"/>
                <a:gd name="connsiteY6" fmla="*/ 534175 h 534174"/>
                <a:gd name="connsiteX7" fmla="*/ 16131 w 107226"/>
                <a:gd name="connsiteY7" fmla="*/ 534175 h 534174"/>
                <a:gd name="connsiteX8" fmla="*/ 14234 w 107226"/>
                <a:gd name="connsiteY8" fmla="*/ 471665 h 534174"/>
                <a:gd name="connsiteX9" fmla="*/ 12336 w 107226"/>
                <a:gd name="connsiteY9" fmla="*/ 419574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226" h="534174">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w="948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1AEAE8F-0C7D-C55B-EA3F-FF07AB4F52C5}"/>
                </a:ext>
              </a:extLst>
            </p:cNvPr>
            <p:cNvSpPr/>
            <p:nvPr/>
          </p:nvSpPr>
          <p:spPr>
            <a:xfrm>
              <a:off x="5947013" y="9646381"/>
              <a:ext cx="184087" cy="432833"/>
            </a:xfrm>
            <a:custGeom>
              <a:avLst/>
              <a:gdLst>
                <a:gd name="connsiteX0" fmla="*/ 112920 w 184087"/>
                <a:gd name="connsiteY0" fmla="*/ 326756 h 432833"/>
                <a:gd name="connsiteX1" fmla="*/ 96788 w 184087"/>
                <a:gd name="connsiteY1" fmla="*/ 253828 h 432833"/>
                <a:gd name="connsiteX2" fmla="*/ 97737 w 184087"/>
                <a:gd name="connsiteY2" fmla="*/ 226361 h 432833"/>
                <a:gd name="connsiteX3" fmla="*/ 83504 w 184087"/>
                <a:gd name="connsiteY3" fmla="*/ 186582 h 432833"/>
                <a:gd name="connsiteX4" fmla="*/ 89197 w 184087"/>
                <a:gd name="connsiteY4" fmla="*/ 124073 h 432833"/>
                <a:gd name="connsiteX5" fmla="*/ 45548 w 184087"/>
                <a:gd name="connsiteY5" fmla="*/ 132597 h 432833"/>
                <a:gd name="connsiteX6" fmla="*/ 13285 w 184087"/>
                <a:gd name="connsiteY6" fmla="*/ 112707 h 432833"/>
                <a:gd name="connsiteX7" fmla="*/ 4745 w 184087"/>
                <a:gd name="connsiteY7" fmla="*/ 113654 h 432833"/>
                <a:gd name="connsiteX8" fmla="*/ 0 w 184087"/>
                <a:gd name="connsiteY8" fmla="*/ 28414 h 432833"/>
                <a:gd name="connsiteX9" fmla="*/ 142336 w 184087"/>
                <a:gd name="connsiteY9" fmla="*/ 0 h 432833"/>
                <a:gd name="connsiteX10" fmla="*/ 184088 w 184087"/>
                <a:gd name="connsiteY10" fmla="*/ 432833 h 432833"/>
                <a:gd name="connsiteX11" fmla="*/ 61679 w 184087"/>
                <a:gd name="connsiteY11" fmla="*/ 432833 h 432833"/>
                <a:gd name="connsiteX12" fmla="*/ 67372 w 184087"/>
                <a:gd name="connsiteY12" fmla="*/ 373165 h 432833"/>
                <a:gd name="connsiteX13" fmla="*/ 112920 w 184087"/>
                <a:gd name="connsiteY13" fmla="*/ 326756 h 43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087" h="432833">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w="948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1A3CD3D-BDC9-CD2D-095E-897CF9CAFAB2}"/>
                </a:ext>
              </a:extLst>
            </p:cNvPr>
            <p:cNvSpPr/>
            <p:nvPr/>
          </p:nvSpPr>
          <p:spPr>
            <a:xfrm>
              <a:off x="6090298" y="9627438"/>
              <a:ext cx="96788" cy="451775"/>
            </a:xfrm>
            <a:custGeom>
              <a:avLst/>
              <a:gdLst>
                <a:gd name="connsiteX0" fmla="*/ 96788 w 96788"/>
                <a:gd name="connsiteY0" fmla="*/ 0 h 451775"/>
                <a:gd name="connsiteX1" fmla="*/ 82555 w 96788"/>
                <a:gd name="connsiteY1" fmla="*/ 174270 h 451775"/>
                <a:gd name="connsiteX2" fmla="*/ 81606 w 96788"/>
                <a:gd name="connsiteY2" fmla="*/ 183741 h 451775"/>
                <a:gd name="connsiteX3" fmla="*/ 81606 w 96788"/>
                <a:gd name="connsiteY3" fmla="*/ 184688 h 451775"/>
                <a:gd name="connsiteX4" fmla="*/ 64526 w 96788"/>
                <a:gd name="connsiteY4" fmla="*/ 250039 h 451775"/>
                <a:gd name="connsiteX5" fmla="*/ 69270 w 96788"/>
                <a:gd name="connsiteY5" fmla="*/ 332439 h 451775"/>
                <a:gd name="connsiteX6" fmla="*/ 64526 w 96788"/>
                <a:gd name="connsiteY6" fmla="*/ 389266 h 451775"/>
                <a:gd name="connsiteX7" fmla="*/ 59781 w 96788"/>
                <a:gd name="connsiteY7" fmla="*/ 451776 h 451775"/>
                <a:gd name="connsiteX8" fmla="*/ 42701 w 96788"/>
                <a:gd name="connsiteY8" fmla="*/ 451776 h 451775"/>
                <a:gd name="connsiteX9" fmla="*/ 0 w 96788"/>
                <a:gd name="connsiteY9" fmla="*/ 18942 h 451775"/>
                <a:gd name="connsiteX10" fmla="*/ 96788 w 96788"/>
                <a:gd name="connsiteY10" fmla="*/ 0 h 4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788" h="451775">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w="94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DF01394-B706-C00D-2A12-E8A080BC8E01}"/>
                </a:ext>
              </a:extLst>
            </p:cNvPr>
            <p:cNvSpPr/>
            <p:nvPr/>
          </p:nvSpPr>
          <p:spPr>
            <a:xfrm>
              <a:off x="5816064" y="9792237"/>
              <a:ext cx="133795" cy="286976"/>
            </a:xfrm>
            <a:custGeom>
              <a:avLst/>
              <a:gdLst>
                <a:gd name="connsiteX0" fmla="*/ 105328 w 133795"/>
                <a:gd name="connsiteY0" fmla="*/ 0 h 286976"/>
                <a:gd name="connsiteX1" fmla="*/ 87299 w 133795"/>
                <a:gd name="connsiteY1" fmla="*/ 32202 h 286976"/>
                <a:gd name="connsiteX2" fmla="*/ 60730 w 133795"/>
                <a:gd name="connsiteY2" fmla="*/ 80505 h 286976"/>
                <a:gd name="connsiteX3" fmla="*/ 61679 w 133795"/>
                <a:gd name="connsiteY3" fmla="*/ 107972 h 286976"/>
                <a:gd name="connsiteX4" fmla="*/ 45547 w 133795"/>
                <a:gd name="connsiteY4" fmla="*/ 180900 h 286976"/>
                <a:gd name="connsiteX5" fmla="*/ 133796 w 133795"/>
                <a:gd name="connsiteY5" fmla="*/ 250039 h 286976"/>
                <a:gd name="connsiteX6" fmla="*/ 133796 w 133795"/>
                <a:gd name="connsiteY6" fmla="*/ 286977 h 286976"/>
                <a:gd name="connsiteX7" fmla="*/ 34161 w 133795"/>
                <a:gd name="connsiteY7" fmla="*/ 286977 h 286976"/>
                <a:gd name="connsiteX8" fmla="*/ 0 w 133795"/>
                <a:gd name="connsiteY8" fmla="*/ 19889 h 286976"/>
                <a:gd name="connsiteX9" fmla="*/ 105328 w 133795"/>
                <a:gd name="connsiteY9" fmla="*/ 0 h 2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795" h="286976">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w="94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A3DF61-C367-D973-360E-F192EF1DA615}"/>
                </a:ext>
              </a:extLst>
            </p:cNvPr>
            <p:cNvSpPr/>
            <p:nvPr/>
          </p:nvSpPr>
          <p:spPr>
            <a:xfrm>
              <a:off x="5993509" y="9770453"/>
              <a:ext cx="43649" cy="63456"/>
            </a:xfrm>
            <a:custGeom>
              <a:avLst/>
              <a:gdLst>
                <a:gd name="connsiteX0" fmla="*/ 37956 w 43649"/>
                <a:gd name="connsiteY0" fmla="*/ 63457 h 63456"/>
                <a:gd name="connsiteX1" fmla="*/ 24671 w 43649"/>
                <a:gd name="connsiteY1" fmla="*/ 53986 h 63456"/>
                <a:gd name="connsiteX2" fmla="*/ 0 w 43649"/>
                <a:gd name="connsiteY2" fmla="*/ 8524 h 63456"/>
                <a:gd name="connsiteX3" fmla="*/ 43650 w 43649"/>
                <a:gd name="connsiteY3" fmla="*/ 0 h 63456"/>
                <a:gd name="connsiteX4" fmla="*/ 37956 w 43649"/>
                <a:gd name="connsiteY4" fmla="*/ 63457 h 6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63456">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w="94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13DE504-5F25-9E6F-E157-B0E7CC6609A9}"/>
                </a:ext>
              </a:extLst>
            </p:cNvPr>
            <p:cNvSpPr/>
            <p:nvPr/>
          </p:nvSpPr>
          <p:spPr>
            <a:xfrm>
              <a:off x="5971684" y="10020493"/>
              <a:ext cx="43649" cy="59668"/>
            </a:xfrm>
            <a:custGeom>
              <a:avLst/>
              <a:gdLst>
                <a:gd name="connsiteX0" fmla="*/ 43650 w 43649"/>
                <a:gd name="connsiteY0" fmla="*/ 0 h 59668"/>
                <a:gd name="connsiteX1" fmla="*/ 37956 w 43649"/>
                <a:gd name="connsiteY1" fmla="*/ 59669 h 59668"/>
                <a:gd name="connsiteX2" fmla="*/ 0 w 43649"/>
                <a:gd name="connsiteY2" fmla="*/ 59669 h 59668"/>
                <a:gd name="connsiteX3" fmla="*/ 0 w 43649"/>
                <a:gd name="connsiteY3" fmla="*/ 21784 h 59668"/>
                <a:gd name="connsiteX4" fmla="*/ 43650 w 43649"/>
                <a:gd name="connsiteY4" fmla="*/ 0 h 5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59668">
                  <a:moveTo>
                    <a:pt x="43650" y="0"/>
                  </a:moveTo>
                  <a:lnTo>
                    <a:pt x="37956" y="59669"/>
                  </a:lnTo>
                  <a:lnTo>
                    <a:pt x="0" y="59669"/>
                  </a:lnTo>
                  <a:lnTo>
                    <a:pt x="0" y="21784"/>
                  </a:lnTo>
                  <a:cubicBezTo>
                    <a:pt x="0" y="21784"/>
                    <a:pt x="20876" y="14207"/>
                    <a:pt x="43650" y="0"/>
                  </a:cubicBezTo>
                  <a:close/>
                </a:path>
              </a:pathLst>
            </a:custGeom>
            <a:solidFill>
              <a:srgbClr val="1A6E82"/>
            </a:solidFill>
            <a:ln w="9489" cap="flat">
              <a:noFill/>
              <a:prstDash val="solid"/>
              <a:miter/>
            </a:ln>
          </p:spPr>
          <p:txBody>
            <a:bodyPr rtlCol="0" anchor="ctr"/>
            <a:lstStyle/>
            <a:p>
              <a:endParaRPr lang="en-US"/>
            </a:p>
          </p:txBody>
        </p:sp>
      </p:grpSp>
      <p:sp>
        <p:nvSpPr>
          <p:cNvPr id="23" name="Freeform 22">
            <a:extLst>
              <a:ext uri="{FF2B5EF4-FFF2-40B4-BE49-F238E27FC236}">
                <a16:creationId xmlns:a16="http://schemas.microsoft.com/office/drawing/2014/main" id="{AA308848-1D82-7A5A-ED72-B10E2D2D92A4}"/>
              </a:ext>
            </a:extLst>
          </p:cNvPr>
          <p:cNvSpPr/>
          <p:nvPr userDrawn="1"/>
        </p:nvSpPr>
        <p:spPr>
          <a:xfrm>
            <a:off x="-2416822" y="-294433"/>
            <a:ext cx="2397597" cy="1126723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ECECEC"/>
          </a:solidFill>
          <a:ln w="30808" cap="flat">
            <a:noFill/>
            <a:prstDash val="solid"/>
            <a:miter/>
          </a:ln>
        </p:spPr>
        <p:txBody>
          <a:bodyPr rtlCol="0" anchor="ctr"/>
          <a:lstStyle/>
          <a:p>
            <a:endParaRPr lang="en-US"/>
          </a:p>
        </p:txBody>
      </p:sp>
      <p:sp>
        <p:nvSpPr>
          <p:cNvPr id="24" name="Rectangle 23">
            <a:extLst>
              <a:ext uri="{FF2B5EF4-FFF2-40B4-BE49-F238E27FC236}">
                <a16:creationId xmlns:a16="http://schemas.microsoft.com/office/drawing/2014/main" id="{29C023E3-0705-3B43-53C7-E35FD3821598}"/>
              </a:ext>
            </a:extLst>
          </p:cNvPr>
          <p:cNvSpPr/>
          <p:nvPr userDrawn="1"/>
        </p:nvSpPr>
        <p:spPr>
          <a:xfrm>
            <a:off x="3918830" y="8102629"/>
            <a:ext cx="2702646"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5E5E5E"/>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25" name="Picture 24">
            <a:extLst>
              <a:ext uri="{FF2B5EF4-FFF2-40B4-BE49-F238E27FC236}">
                <a16:creationId xmlns:a16="http://schemas.microsoft.com/office/drawing/2014/main" id="{D320B483-3653-58DF-7D95-35AB30195649}"/>
              </a:ext>
            </a:extLst>
          </p:cNvPr>
          <p:cNvPicPr>
            <a:picLocks noChangeAspect="1"/>
          </p:cNvPicPr>
          <p:nvPr userDrawn="1"/>
        </p:nvPicPr>
        <p:blipFill>
          <a:blip r:embed="rId2"/>
          <a:stretch>
            <a:fillRect/>
          </a:stretch>
        </p:blipFill>
        <p:spPr>
          <a:xfrm>
            <a:off x="2355136" y="8172775"/>
            <a:ext cx="1534912" cy="321372"/>
          </a:xfrm>
          <a:prstGeom prst="rect">
            <a:avLst/>
          </a:prstGeom>
        </p:spPr>
      </p:pic>
    </p:spTree>
    <p:extLst>
      <p:ext uri="{BB962C8B-B14F-4D97-AF65-F5344CB8AC3E}">
        <p14:creationId xmlns:p14="http://schemas.microsoft.com/office/powerpoint/2010/main" val="53073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B89B888-9D5F-5636-924B-426B38D2D12A}"/>
              </a:ext>
            </a:extLst>
          </p:cNvPr>
          <p:cNvSpPr/>
          <p:nvPr userDrawn="1"/>
        </p:nvSpPr>
        <p:spPr>
          <a:xfrm>
            <a:off x="2493818" y="1079845"/>
            <a:ext cx="5069577" cy="51119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1E75B0"/>
          </a:solidFill>
          <a:ln w="30808"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2923309" y="1351673"/>
            <a:ext cx="4819651" cy="3109490"/>
          </a:xfrm>
          <a:prstGeom prst="rect">
            <a:avLst/>
          </a:prstGeom>
          <a:effectLst>
            <a:glow rad="127000">
              <a:srgbClr val="414141"/>
            </a:glow>
          </a:effectLst>
        </p:spPr>
        <p:txBody>
          <a:bodyPr>
            <a:noAutofit/>
          </a:bodyPr>
          <a:lstStyle>
            <a:lvl1pPr marL="0" indent="0" algn="l">
              <a:buNone/>
              <a:defRPr sz="13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Slide Number Placeholder 5">
            <a:extLst>
              <a:ext uri="{FF2B5EF4-FFF2-40B4-BE49-F238E27FC236}">
                <a16:creationId xmlns:a16="http://schemas.microsoft.com/office/drawing/2014/main" id="{30EFB463-2CCC-6D67-A87C-FCB7F8EFFBBD}"/>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grpSp>
        <p:nvGrpSpPr>
          <p:cNvPr id="2" name="Graphic 9">
            <a:extLst>
              <a:ext uri="{FF2B5EF4-FFF2-40B4-BE49-F238E27FC236}">
                <a16:creationId xmlns:a16="http://schemas.microsoft.com/office/drawing/2014/main" id="{C3521A9E-C5BC-820E-63BB-5D2A79AE4586}"/>
              </a:ext>
            </a:extLst>
          </p:cNvPr>
          <p:cNvGrpSpPr/>
          <p:nvPr userDrawn="1"/>
        </p:nvGrpSpPr>
        <p:grpSpPr>
          <a:xfrm>
            <a:off x="4654102" y="4276068"/>
            <a:ext cx="2376820" cy="1921006"/>
            <a:chOff x="5816064" y="9435173"/>
            <a:chExt cx="798029" cy="644987"/>
          </a:xfrm>
        </p:grpSpPr>
        <p:sp>
          <p:nvSpPr>
            <p:cNvPr id="6" name="Freeform 5">
              <a:extLst>
                <a:ext uri="{FF2B5EF4-FFF2-40B4-BE49-F238E27FC236}">
                  <a16:creationId xmlns:a16="http://schemas.microsoft.com/office/drawing/2014/main" id="{29D7F9D8-E61E-DA09-48B0-10629C5638BE}"/>
                </a:ext>
              </a:extLst>
            </p:cNvPr>
            <p:cNvSpPr/>
            <p:nvPr/>
          </p:nvSpPr>
          <p:spPr>
            <a:xfrm>
              <a:off x="6450882" y="9701314"/>
              <a:ext cx="163211" cy="376953"/>
            </a:xfrm>
            <a:custGeom>
              <a:avLst/>
              <a:gdLst>
                <a:gd name="connsiteX0" fmla="*/ 58832 w 163211"/>
                <a:gd name="connsiteY0" fmla="*/ 273717 h 376953"/>
                <a:gd name="connsiteX1" fmla="*/ 6642 w 163211"/>
                <a:gd name="connsiteY1" fmla="*/ 78611 h 376953"/>
                <a:gd name="connsiteX2" fmla="*/ 13285 w 163211"/>
                <a:gd name="connsiteY2" fmla="*/ 0 h 376953"/>
                <a:gd name="connsiteX3" fmla="*/ 163212 w 163211"/>
                <a:gd name="connsiteY3" fmla="*/ 27466 h 376953"/>
                <a:gd name="connsiteX4" fmla="*/ 117664 w 163211"/>
                <a:gd name="connsiteY4" fmla="*/ 376953 h 376953"/>
                <a:gd name="connsiteX5" fmla="*/ 0 w 163211"/>
                <a:gd name="connsiteY5" fmla="*/ 376953 h 376953"/>
                <a:gd name="connsiteX6" fmla="*/ 0 w 163211"/>
                <a:gd name="connsiteY6" fmla="*/ 339069 h 376953"/>
                <a:gd name="connsiteX7" fmla="*/ 58832 w 163211"/>
                <a:gd name="connsiteY7" fmla="*/ 273717 h 37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211" h="376953">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w="9489"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3816431-8A16-4468-B1DA-7B8E5CF90692}"/>
                </a:ext>
              </a:extLst>
            </p:cNvPr>
            <p:cNvSpPr/>
            <p:nvPr/>
          </p:nvSpPr>
          <p:spPr>
            <a:xfrm>
              <a:off x="6308546" y="9545986"/>
              <a:ext cx="166058" cy="534174"/>
            </a:xfrm>
            <a:custGeom>
              <a:avLst/>
              <a:gdLst>
                <a:gd name="connsiteX0" fmla="*/ 166058 w 166058"/>
                <a:gd name="connsiteY0" fmla="*/ 48303 h 534174"/>
                <a:gd name="connsiteX1" fmla="*/ 156569 w 166058"/>
                <a:gd name="connsiteY1" fmla="*/ 156275 h 534174"/>
                <a:gd name="connsiteX2" fmla="*/ 75912 w 166058"/>
                <a:gd name="connsiteY2" fmla="*/ 141121 h 534174"/>
                <a:gd name="connsiteX3" fmla="*/ 86350 w 166058"/>
                <a:gd name="connsiteY3" fmla="*/ 293607 h 534174"/>
                <a:gd name="connsiteX4" fmla="*/ 61679 w 166058"/>
                <a:gd name="connsiteY4" fmla="*/ 429992 h 534174"/>
                <a:gd name="connsiteX5" fmla="*/ 98686 w 166058"/>
                <a:gd name="connsiteY5" fmla="*/ 480189 h 534174"/>
                <a:gd name="connsiteX6" fmla="*/ 102482 w 166058"/>
                <a:gd name="connsiteY6" fmla="*/ 534175 h 534174"/>
                <a:gd name="connsiteX7" fmla="*/ 0 w 166058"/>
                <a:gd name="connsiteY7" fmla="*/ 534175 h 534174"/>
                <a:gd name="connsiteX8" fmla="*/ 35109 w 166058"/>
                <a:gd name="connsiteY8" fmla="*/ 0 h 534174"/>
                <a:gd name="connsiteX9" fmla="*/ 166058 w 166058"/>
                <a:gd name="connsiteY9" fmla="*/ 48303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058" h="534174">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w="94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6B13B78E-136B-3E86-9F97-777357B557F7}"/>
                </a:ext>
              </a:extLst>
            </p:cNvPr>
            <p:cNvSpPr/>
            <p:nvPr/>
          </p:nvSpPr>
          <p:spPr>
            <a:xfrm>
              <a:off x="6407232" y="10025228"/>
              <a:ext cx="21824" cy="53985"/>
            </a:xfrm>
            <a:custGeom>
              <a:avLst/>
              <a:gdLst>
                <a:gd name="connsiteX0" fmla="*/ 21825 w 21824"/>
                <a:gd name="connsiteY0" fmla="*/ 16101 h 53985"/>
                <a:gd name="connsiteX1" fmla="*/ 21825 w 21824"/>
                <a:gd name="connsiteY1" fmla="*/ 53986 h 53985"/>
                <a:gd name="connsiteX2" fmla="*/ 3796 w 21824"/>
                <a:gd name="connsiteY2" fmla="*/ 53986 h 53985"/>
                <a:gd name="connsiteX3" fmla="*/ 0 w 21824"/>
                <a:gd name="connsiteY3" fmla="*/ 0 h 53985"/>
                <a:gd name="connsiteX4" fmla="*/ 21825 w 21824"/>
                <a:gd name="connsiteY4" fmla="*/ 16101 h 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4" h="53985">
                  <a:moveTo>
                    <a:pt x="21825" y="16101"/>
                  </a:moveTo>
                  <a:lnTo>
                    <a:pt x="21825" y="53986"/>
                  </a:lnTo>
                  <a:lnTo>
                    <a:pt x="3796" y="53986"/>
                  </a:lnTo>
                  <a:lnTo>
                    <a:pt x="0" y="0"/>
                  </a:lnTo>
                  <a:cubicBezTo>
                    <a:pt x="9489" y="8524"/>
                    <a:pt x="18029" y="13260"/>
                    <a:pt x="21825" y="16101"/>
                  </a:cubicBezTo>
                  <a:close/>
                </a:path>
              </a:pathLst>
            </a:custGeom>
            <a:solidFill>
              <a:srgbClr val="95C03E"/>
            </a:solidFill>
            <a:ln w="94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F74977B-BD29-5AE5-05D7-575A76B33394}"/>
                </a:ext>
              </a:extLst>
            </p:cNvPr>
            <p:cNvSpPr/>
            <p:nvPr/>
          </p:nvSpPr>
          <p:spPr>
            <a:xfrm>
              <a:off x="6384458" y="9687107"/>
              <a:ext cx="80656" cy="152486"/>
            </a:xfrm>
            <a:custGeom>
              <a:avLst/>
              <a:gdLst>
                <a:gd name="connsiteX0" fmla="*/ 55985 w 80656"/>
                <a:gd name="connsiteY0" fmla="*/ 77664 h 152486"/>
                <a:gd name="connsiteX1" fmla="*/ 10438 w 80656"/>
                <a:gd name="connsiteY1" fmla="*/ 152486 h 152486"/>
                <a:gd name="connsiteX2" fmla="*/ 0 w 80656"/>
                <a:gd name="connsiteY2" fmla="*/ 0 h 152486"/>
                <a:gd name="connsiteX3" fmla="*/ 80657 w 80656"/>
                <a:gd name="connsiteY3" fmla="*/ 15154 h 152486"/>
                <a:gd name="connsiteX4" fmla="*/ 74015 w 80656"/>
                <a:gd name="connsiteY4" fmla="*/ 93765 h 152486"/>
                <a:gd name="connsiteX5" fmla="*/ 55985 w 80656"/>
                <a:gd name="connsiteY5" fmla="*/ 77664 h 15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56" h="152486">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w="94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22E3F96-EB00-03AD-A88E-9D5ECBAB147C}"/>
                </a:ext>
              </a:extLst>
            </p:cNvPr>
            <p:cNvSpPr/>
            <p:nvPr/>
          </p:nvSpPr>
          <p:spPr>
            <a:xfrm>
              <a:off x="6246867" y="9957036"/>
              <a:ext cx="2846" cy="7576"/>
            </a:xfrm>
            <a:custGeom>
              <a:avLst/>
              <a:gdLst>
                <a:gd name="connsiteX0" fmla="*/ 0 w 2846"/>
                <a:gd name="connsiteY0" fmla="*/ 2841 h 7576"/>
                <a:gd name="connsiteX1" fmla="*/ 2847 w 2846"/>
                <a:gd name="connsiteY1" fmla="*/ 0 h 7576"/>
                <a:gd name="connsiteX2" fmla="*/ 2847 w 2846"/>
                <a:gd name="connsiteY2" fmla="*/ 7577 h 7576"/>
                <a:gd name="connsiteX3" fmla="*/ 0 w 2846"/>
                <a:gd name="connsiteY3" fmla="*/ 2841 h 7576"/>
              </a:gdLst>
              <a:ahLst/>
              <a:cxnLst>
                <a:cxn ang="0">
                  <a:pos x="connsiteX0" y="connsiteY0"/>
                </a:cxn>
                <a:cxn ang="0">
                  <a:pos x="connsiteX1" y="connsiteY1"/>
                </a:cxn>
                <a:cxn ang="0">
                  <a:pos x="connsiteX2" y="connsiteY2"/>
                </a:cxn>
                <a:cxn ang="0">
                  <a:pos x="connsiteX3" y="connsiteY3"/>
                </a:cxn>
              </a:cxnLst>
              <a:rect l="l" t="t" r="r" b="b"/>
              <a:pathLst>
                <a:path w="2846" h="7576">
                  <a:moveTo>
                    <a:pt x="0" y="2841"/>
                  </a:moveTo>
                  <a:cubicBezTo>
                    <a:pt x="949" y="1894"/>
                    <a:pt x="1898" y="947"/>
                    <a:pt x="2847" y="0"/>
                  </a:cubicBezTo>
                  <a:lnTo>
                    <a:pt x="2847" y="7577"/>
                  </a:lnTo>
                  <a:cubicBezTo>
                    <a:pt x="949" y="4736"/>
                    <a:pt x="0" y="2841"/>
                    <a:pt x="0" y="2841"/>
                  </a:cubicBezTo>
                  <a:close/>
                </a:path>
              </a:pathLst>
            </a:custGeom>
            <a:solidFill>
              <a:srgbClr val="05A0C5"/>
            </a:solidFill>
            <a:ln w="94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9DD3E50B-BA24-972F-C4AC-A22FD1769C31}"/>
                </a:ext>
              </a:extLst>
            </p:cNvPr>
            <p:cNvSpPr/>
            <p:nvPr/>
          </p:nvSpPr>
          <p:spPr>
            <a:xfrm>
              <a:off x="6150079" y="10017651"/>
              <a:ext cx="45547" cy="62509"/>
            </a:xfrm>
            <a:custGeom>
              <a:avLst/>
              <a:gdLst>
                <a:gd name="connsiteX0" fmla="*/ 45548 w 45547"/>
                <a:gd name="connsiteY0" fmla="*/ 28414 h 62509"/>
                <a:gd name="connsiteX1" fmla="*/ 45548 w 45547"/>
                <a:gd name="connsiteY1" fmla="*/ 62510 h 62509"/>
                <a:gd name="connsiteX2" fmla="*/ 0 w 45547"/>
                <a:gd name="connsiteY2" fmla="*/ 62510 h 62509"/>
                <a:gd name="connsiteX3" fmla="*/ 4745 w 45547"/>
                <a:gd name="connsiteY3" fmla="*/ 0 h 62509"/>
                <a:gd name="connsiteX4" fmla="*/ 45548 w 45547"/>
                <a:gd name="connsiteY4" fmla="*/ 28414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47" h="62509">
                  <a:moveTo>
                    <a:pt x="45548" y="28414"/>
                  </a:moveTo>
                  <a:lnTo>
                    <a:pt x="45548" y="62510"/>
                  </a:lnTo>
                  <a:lnTo>
                    <a:pt x="0" y="62510"/>
                  </a:lnTo>
                  <a:lnTo>
                    <a:pt x="4745" y="0"/>
                  </a:lnTo>
                  <a:cubicBezTo>
                    <a:pt x="11387" y="9471"/>
                    <a:pt x="23723" y="19889"/>
                    <a:pt x="45548" y="28414"/>
                  </a:cubicBezTo>
                  <a:close/>
                </a:path>
              </a:pathLst>
            </a:custGeom>
            <a:solidFill>
              <a:srgbClr val="73B64B"/>
            </a:solidFill>
            <a:ln w="94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A61104C-3A96-8BCD-3994-F02B080E7AB5}"/>
                </a:ext>
              </a:extLst>
            </p:cNvPr>
            <p:cNvSpPr/>
            <p:nvPr/>
          </p:nvSpPr>
          <p:spPr>
            <a:xfrm>
              <a:off x="6077013" y="9435173"/>
              <a:ext cx="271386" cy="380741"/>
            </a:xfrm>
            <a:custGeom>
              <a:avLst/>
              <a:gdLst>
                <a:gd name="connsiteX0" fmla="*/ 167007 w 271386"/>
                <a:gd name="connsiteY0" fmla="*/ 380742 h 380741"/>
                <a:gd name="connsiteX1" fmla="*/ 156569 w 271386"/>
                <a:gd name="connsiteY1" fmla="*/ 377900 h 380741"/>
                <a:gd name="connsiteX2" fmla="*/ 125256 w 271386"/>
                <a:gd name="connsiteY2" fmla="*/ 335280 h 380741"/>
                <a:gd name="connsiteX3" fmla="*/ 94891 w 271386"/>
                <a:gd name="connsiteY3" fmla="*/ 366535 h 380741"/>
                <a:gd name="connsiteX4" fmla="*/ 109124 w 271386"/>
                <a:gd name="connsiteY4" fmla="*/ 192265 h 380741"/>
                <a:gd name="connsiteX5" fmla="*/ 13285 w 271386"/>
                <a:gd name="connsiteY5" fmla="*/ 211207 h 380741"/>
                <a:gd name="connsiteX6" fmla="*/ 0 w 271386"/>
                <a:gd name="connsiteY6" fmla="*/ 71034 h 380741"/>
                <a:gd name="connsiteX7" fmla="*/ 124307 w 271386"/>
                <a:gd name="connsiteY7" fmla="*/ 0 h 380741"/>
                <a:gd name="connsiteX8" fmla="*/ 271387 w 271386"/>
                <a:gd name="connsiteY8" fmla="*/ 50197 h 380741"/>
                <a:gd name="connsiteX9" fmla="*/ 267591 w 271386"/>
                <a:gd name="connsiteY9" fmla="*/ 109866 h 380741"/>
                <a:gd name="connsiteX10" fmla="*/ 160365 w 271386"/>
                <a:gd name="connsiteY10" fmla="*/ 151539 h 380741"/>
                <a:gd name="connsiteX11" fmla="*/ 167007 w 271386"/>
                <a:gd name="connsiteY11" fmla="*/ 380742 h 38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386" h="380741">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w="94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B6F8D07-C90C-2318-161E-DB9E679009C3}"/>
                </a:ext>
              </a:extLst>
            </p:cNvPr>
            <p:cNvSpPr/>
            <p:nvPr/>
          </p:nvSpPr>
          <p:spPr>
            <a:xfrm>
              <a:off x="6171904" y="9811179"/>
              <a:ext cx="9489" cy="947"/>
            </a:xfrm>
            <a:custGeom>
              <a:avLst/>
              <a:gdLst>
                <a:gd name="connsiteX0" fmla="*/ 0 w 9489"/>
                <a:gd name="connsiteY0" fmla="*/ 947 h 947"/>
                <a:gd name="connsiteX1" fmla="*/ 0 w 9489"/>
                <a:gd name="connsiteY1" fmla="*/ 0 h 947"/>
                <a:gd name="connsiteX2" fmla="*/ 0 w 9489"/>
                <a:gd name="connsiteY2" fmla="*/ 947 h 947"/>
                <a:gd name="connsiteX3" fmla="*/ 0 w 9489"/>
                <a:gd name="connsiteY3" fmla="*/ 947 h 947"/>
              </a:gdLst>
              <a:ahLst/>
              <a:cxnLst>
                <a:cxn ang="0">
                  <a:pos x="connsiteX0" y="connsiteY0"/>
                </a:cxn>
                <a:cxn ang="0">
                  <a:pos x="connsiteX1" y="connsiteY1"/>
                </a:cxn>
                <a:cxn ang="0">
                  <a:pos x="connsiteX2" y="connsiteY2"/>
                </a:cxn>
                <a:cxn ang="0">
                  <a:pos x="connsiteX3" y="connsiteY3"/>
                </a:cxn>
              </a:cxnLst>
              <a:rect l="l" t="t" r="r" b="b"/>
              <a:pathLst>
                <a:path w="9489" h="947">
                  <a:moveTo>
                    <a:pt x="0" y="947"/>
                  </a:moveTo>
                  <a:lnTo>
                    <a:pt x="0" y="0"/>
                  </a:lnTo>
                  <a:cubicBezTo>
                    <a:pt x="0" y="947"/>
                    <a:pt x="0" y="947"/>
                    <a:pt x="0" y="947"/>
                  </a:cubicBezTo>
                  <a:cubicBezTo>
                    <a:pt x="0" y="947"/>
                    <a:pt x="0" y="947"/>
                    <a:pt x="0" y="947"/>
                  </a:cubicBezTo>
                  <a:close/>
                </a:path>
              </a:pathLst>
            </a:custGeom>
            <a:solidFill>
              <a:srgbClr val="05A0C5"/>
            </a:solidFill>
            <a:ln w="94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32E0372-1550-33D8-579B-19ADC70FAF70}"/>
                </a:ext>
              </a:extLst>
            </p:cNvPr>
            <p:cNvSpPr/>
            <p:nvPr/>
          </p:nvSpPr>
          <p:spPr>
            <a:xfrm>
              <a:off x="6209860" y="10016704"/>
              <a:ext cx="42700" cy="62509"/>
            </a:xfrm>
            <a:custGeom>
              <a:avLst/>
              <a:gdLst>
                <a:gd name="connsiteX0" fmla="*/ 40803 w 42700"/>
                <a:gd name="connsiteY0" fmla="*/ 0 h 62509"/>
                <a:gd name="connsiteX1" fmla="*/ 42701 w 42700"/>
                <a:gd name="connsiteY1" fmla="*/ 62510 h 62509"/>
                <a:gd name="connsiteX2" fmla="*/ 0 w 42700"/>
                <a:gd name="connsiteY2" fmla="*/ 62510 h 62509"/>
                <a:gd name="connsiteX3" fmla="*/ 0 w 42700"/>
                <a:gd name="connsiteY3" fmla="*/ 28414 h 62509"/>
                <a:gd name="connsiteX4" fmla="*/ 40803 w 42700"/>
                <a:gd name="connsiteY4" fmla="*/ 0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00" h="62509">
                  <a:moveTo>
                    <a:pt x="40803" y="0"/>
                  </a:moveTo>
                  <a:lnTo>
                    <a:pt x="42701" y="62510"/>
                  </a:lnTo>
                  <a:lnTo>
                    <a:pt x="0" y="62510"/>
                  </a:lnTo>
                  <a:lnTo>
                    <a:pt x="0" y="28414"/>
                  </a:lnTo>
                  <a:cubicBezTo>
                    <a:pt x="21825" y="20837"/>
                    <a:pt x="34161" y="10418"/>
                    <a:pt x="40803" y="0"/>
                  </a:cubicBezTo>
                  <a:close/>
                </a:path>
              </a:pathLst>
            </a:custGeom>
            <a:solidFill>
              <a:srgbClr val="73B64B"/>
            </a:solidFill>
            <a:ln w="94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0CE00D8-8FA5-AC16-7F8D-BB9F41129BF2}"/>
                </a:ext>
              </a:extLst>
            </p:cNvPr>
            <p:cNvSpPr/>
            <p:nvPr/>
          </p:nvSpPr>
          <p:spPr>
            <a:xfrm>
              <a:off x="6237378" y="9545039"/>
              <a:ext cx="107226" cy="534174"/>
            </a:xfrm>
            <a:custGeom>
              <a:avLst/>
              <a:gdLst>
                <a:gd name="connsiteX0" fmla="*/ 12336 w 107226"/>
                <a:gd name="connsiteY0" fmla="*/ 419574 h 534174"/>
                <a:gd name="connsiteX1" fmla="*/ 12336 w 107226"/>
                <a:gd name="connsiteY1" fmla="*/ 411997 h 534174"/>
                <a:gd name="connsiteX2" fmla="*/ 14234 w 107226"/>
                <a:gd name="connsiteY2" fmla="*/ 332439 h 534174"/>
                <a:gd name="connsiteX3" fmla="*/ 7591 w 107226"/>
                <a:gd name="connsiteY3" fmla="*/ 269929 h 534174"/>
                <a:gd name="connsiteX4" fmla="*/ 0 w 107226"/>
                <a:gd name="connsiteY4" fmla="*/ 41673 h 534174"/>
                <a:gd name="connsiteX5" fmla="*/ 107226 w 107226"/>
                <a:gd name="connsiteY5" fmla="*/ 0 h 534174"/>
                <a:gd name="connsiteX6" fmla="*/ 72117 w 107226"/>
                <a:gd name="connsiteY6" fmla="*/ 534175 h 534174"/>
                <a:gd name="connsiteX7" fmla="*/ 16131 w 107226"/>
                <a:gd name="connsiteY7" fmla="*/ 534175 h 534174"/>
                <a:gd name="connsiteX8" fmla="*/ 14234 w 107226"/>
                <a:gd name="connsiteY8" fmla="*/ 471665 h 534174"/>
                <a:gd name="connsiteX9" fmla="*/ 12336 w 107226"/>
                <a:gd name="connsiteY9" fmla="*/ 419574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226" h="534174">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w="94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0D03F18-B7AA-E18C-40C7-BF60A8EA8791}"/>
                </a:ext>
              </a:extLst>
            </p:cNvPr>
            <p:cNvSpPr/>
            <p:nvPr/>
          </p:nvSpPr>
          <p:spPr>
            <a:xfrm>
              <a:off x="5947013" y="9646381"/>
              <a:ext cx="184087" cy="432833"/>
            </a:xfrm>
            <a:custGeom>
              <a:avLst/>
              <a:gdLst>
                <a:gd name="connsiteX0" fmla="*/ 112920 w 184087"/>
                <a:gd name="connsiteY0" fmla="*/ 326756 h 432833"/>
                <a:gd name="connsiteX1" fmla="*/ 96788 w 184087"/>
                <a:gd name="connsiteY1" fmla="*/ 253828 h 432833"/>
                <a:gd name="connsiteX2" fmla="*/ 97737 w 184087"/>
                <a:gd name="connsiteY2" fmla="*/ 226361 h 432833"/>
                <a:gd name="connsiteX3" fmla="*/ 83504 w 184087"/>
                <a:gd name="connsiteY3" fmla="*/ 186582 h 432833"/>
                <a:gd name="connsiteX4" fmla="*/ 89197 w 184087"/>
                <a:gd name="connsiteY4" fmla="*/ 124073 h 432833"/>
                <a:gd name="connsiteX5" fmla="*/ 45548 w 184087"/>
                <a:gd name="connsiteY5" fmla="*/ 132597 h 432833"/>
                <a:gd name="connsiteX6" fmla="*/ 13285 w 184087"/>
                <a:gd name="connsiteY6" fmla="*/ 112707 h 432833"/>
                <a:gd name="connsiteX7" fmla="*/ 4745 w 184087"/>
                <a:gd name="connsiteY7" fmla="*/ 113654 h 432833"/>
                <a:gd name="connsiteX8" fmla="*/ 0 w 184087"/>
                <a:gd name="connsiteY8" fmla="*/ 28414 h 432833"/>
                <a:gd name="connsiteX9" fmla="*/ 142336 w 184087"/>
                <a:gd name="connsiteY9" fmla="*/ 0 h 432833"/>
                <a:gd name="connsiteX10" fmla="*/ 184088 w 184087"/>
                <a:gd name="connsiteY10" fmla="*/ 432833 h 432833"/>
                <a:gd name="connsiteX11" fmla="*/ 61679 w 184087"/>
                <a:gd name="connsiteY11" fmla="*/ 432833 h 432833"/>
                <a:gd name="connsiteX12" fmla="*/ 67372 w 184087"/>
                <a:gd name="connsiteY12" fmla="*/ 373165 h 432833"/>
                <a:gd name="connsiteX13" fmla="*/ 112920 w 184087"/>
                <a:gd name="connsiteY13" fmla="*/ 326756 h 43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087" h="432833">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w="948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20922EF-C048-BD3F-EF84-5ACBE3AB7790}"/>
                </a:ext>
              </a:extLst>
            </p:cNvPr>
            <p:cNvSpPr/>
            <p:nvPr/>
          </p:nvSpPr>
          <p:spPr>
            <a:xfrm>
              <a:off x="6090298" y="9627438"/>
              <a:ext cx="96788" cy="451775"/>
            </a:xfrm>
            <a:custGeom>
              <a:avLst/>
              <a:gdLst>
                <a:gd name="connsiteX0" fmla="*/ 96788 w 96788"/>
                <a:gd name="connsiteY0" fmla="*/ 0 h 451775"/>
                <a:gd name="connsiteX1" fmla="*/ 82555 w 96788"/>
                <a:gd name="connsiteY1" fmla="*/ 174270 h 451775"/>
                <a:gd name="connsiteX2" fmla="*/ 81606 w 96788"/>
                <a:gd name="connsiteY2" fmla="*/ 183741 h 451775"/>
                <a:gd name="connsiteX3" fmla="*/ 81606 w 96788"/>
                <a:gd name="connsiteY3" fmla="*/ 184688 h 451775"/>
                <a:gd name="connsiteX4" fmla="*/ 64526 w 96788"/>
                <a:gd name="connsiteY4" fmla="*/ 250039 h 451775"/>
                <a:gd name="connsiteX5" fmla="*/ 69270 w 96788"/>
                <a:gd name="connsiteY5" fmla="*/ 332439 h 451775"/>
                <a:gd name="connsiteX6" fmla="*/ 64526 w 96788"/>
                <a:gd name="connsiteY6" fmla="*/ 389266 h 451775"/>
                <a:gd name="connsiteX7" fmla="*/ 59781 w 96788"/>
                <a:gd name="connsiteY7" fmla="*/ 451776 h 451775"/>
                <a:gd name="connsiteX8" fmla="*/ 42701 w 96788"/>
                <a:gd name="connsiteY8" fmla="*/ 451776 h 451775"/>
                <a:gd name="connsiteX9" fmla="*/ 0 w 96788"/>
                <a:gd name="connsiteY9" fmla="*/ 18942 h 451775"/>
                <a:gd name="connsiteX10" fmla="*/ 96788 w 96788"/>
                <a:gd name="connsiteY10" fmla="*/ 0 h 4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788" h="451775">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w="948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DB1B00B-BADB-AB99-0A51-D665049F5F3F}"/>
                </a:ext>
              </a:extLst>
            </p:cNvPr>
            <p:cNvSpPr/>
            <p:nvPr/>
          </p:nvSpPr>
          <p:spPr>
            <a:xfrm>
              <a:off x="5816064" y="9792237"/>
              <a:ext cx="133795" cy="286976"/>
            </a:xfrm>
            <a:custGeom>
              <a:avLst/>
              <a:gdLst>
                <a:gd name="connsiteX0" fmla="*/ 105328 w 133795"/>
                <a:gd name="connsiteY0" fmla="*/ 0 h 286976"/>
                <a:gd name="connsiteX1" fmla="*/ 87299 w 133795"/>
                <a:gd name="connsiteY1" fmla="*/ 32202 h 286976"/>
                <a:gd name="connsiteX2" fmla="*/ 60730 w 133795"/>
                <a:gd name="connsiteY2" fmla="*/ 80505 h 286976"/>
                <a:gd name="connsiteX3" fmla="*/ 61679 w 133795"/>
                <a:gd name="connsiteY3" fmla="*/ 107972 h 286976"/>
                <a:gd name="connsiteX4" fmla="*/ 45547 w 133795"/>
                <a:gd name="connsiteY4" fmla="*/ 180900 h 286976"/>
                <a:gd name="connsiteX5" fmla="*/ 133796 w 133795"/>
                <a:gd name="connsiteY5" fmla="*/ 250039 h 286976"/>
                <a:gd name="connsiteX6" fmla="*/ 133796 w 133795"/>
                <a:gd name="connsiteY6" fmla="*/ 286977 h 286976"/>
                <a:gd name="connsiteX7" fmla="*/ 34161 w 133795"/>
                <a:gd name="connsiteY7" fmla="*/ 286977 h 286976"/>
                <a:gd name="connsiteX8" fmla="*/ 0 w 133795"/>
                <a:gd name="connsiteY8" fmla="*/ 19889 h 286976"/>
                <a:gd name="connsiteX9" fmla="*/ 105328 w 133795"/>
                <a:gd name="connsiteY9" fmla="*/ 0 h 2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795" h="286976">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w="94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CAD22FC-ACD3-7E47-0512-0711C11AB137}"/>
                </a:ext>
              </a:extLst>
            </p:cNvPr>
            <p:cNvSpPr/>
            <p:nvPr/>
          </p:nvSpPr>
          <p:spPr>
            <a:xfrm>
              <a:off x="5993509" y="9770453"/>
              <a:ext cx="43649" cy="63456"/>
            </a:xfrm>
            <a:custGeom>
              <a:avLst/>
              <a:gdLst>
                <a:gd name="connsiteX0" fmla="*/ 37956 w 43649"/>
                <a:gd name="connsiteY0" fmla="*/ 63457 h 63456"/>
                <a:gd name="connsiteX1" fmla="*/ 24671 w 43649"/>
                <a:gd name="connsiteY1" fmla="*/ 53986 h 63456"/>
                <a:gd name="connsiteX2" fmla="*/ 0 w 43649"/>
                <a:gd name="connsiteY2" fmla="*/ 8524 h 63456"/>
                <a:gd name="connsiteX3" fmla="*/ 43650 w 43649"/>
                <a:gd name="connsiteY3" fmla="*/ 0 h 63456"/>
                <a:gd name="connsiteX4" fmla="*/ 37956 w 43649"/>
                <a:gd name="connsiteY4" fmla="*/ 63457 h 6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63456">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w="94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65F2B13-FC04-4FEC-2951-4EE0A831115B}"/>
                </a:ext>
              </a:extLst>
            </p:cNvPr>
            <p:cNvSpPr/>
            <p:nvPr/>
          </p:nvSpPr>
          <p:spPr>
            <a:xfrm>
              <a:off x="5971684" y="10020493"/>
              <a:ext cx="43649" cy="59668"/>
            </a:xfrm>
            <a:custGeom>
              <a:avLst/>
              <a:gdLst>
                <a:gd name="connsiteX0" fmla="*/ 43650 w 43649"/>
                <a:gd name="connsiteY0" fmla="*/ 0 h 59668"/>
                <a:gd name="connsiteX1" fmla="*/ 37956 w 43649"/>
                <a:gd name="connsiteY1" fmla="*/ 59669 h 59668"/>
                <a:gd name="connsiteX2" fmla="*/ 0 w 43649"/>
                <a:gd name="connsiteY2" fmla="*/ 59669 h 59668"/>
                <a:gd name="connsiteX3" fmla="*/ 0 w 43649"/>
                <a:gd name="connsiteY3" fmla="*/ 21784 h 59668"/>
                <a:gd name="connsiteX4" fmla="*/ 43650 w 43649"/>
                <a:gd name="connsiteY4" fmla="*/ 0 h 5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59668">
                  <a:moveTo>
                    <a:pt x="43650" y="0"/>
                  </a:moveTo>
                  <a:lnTo>
                    <a:pt x="37956" y="59669"/>
                  </a:lnTo>
                  <a:lnTo>
                    <a:pt x="0" y="59669"/>
                  </a:lnTo>
                  <a:lnTo>
                    <a:pt x="0" y="21784"/>
                  </a:lnTo>
                  <a:cubicBezTo>
                    <a:pt x="0" y="21784"/>
                    <a:pt x="20876" y="14207"/>
                    <a:pt x="43650" y="0"/>
                  </a:cubicBezTo>
                  <a:close/>
                </a:path>
              </a:pathLst>
            </a:custGeom>
            <a:solidFill>
              <a:srgbClr val="1A6E82"/>
            </a:solidFill>
            <a:ln w="9489" cap="flat">
              <a:noFill/>
              <a:prstDash val="solid"/>
              <a:miter/>
            </a:ln>
          </p:spPr>
          <p:txBody>
            <a:bodyPr rtlCol="0" anchor="ctr"/>
            <a:lstStyle/>
            <a:p>
              <a:endParaRPr lang="en-US"/>
            </a:p>
          </p:txBody>
        </p:sp>
      </p:grpSp>
      <p:sp>
        <p:nvSpPr>
          <p:cNvPr id="4" name="Picture Placeholder 3">
            <a:extLst>
              <a:ext uri="{FF2B5EF4-FFF2-40B4-BE49-F238E27FC236}">
                <a16:creationId xmlns:a16="http://schemas.microsoft.com/office/drawing/2014/main" id="{D2AF183F-B686-C5F1-987B-E4073BCA6A3F}"/>
              </a:ext>
            </a:extLst>
          </p:cNvPr>
          <p:cNvSpPr>
            <a:spLocks noGrp="1"/>
          </p:cNvSpPr>
          <p:nvPr>
            <p:ph type="pic" sz="quarter" idx="10"/>
          </p:nvPr>
        </p:nvSpPr>
        <p:spPr>
          <a:xfrm>
            <a:off x="0" y="4461163"/>
            <a:ext cx="5514109" cy="436932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22" name="Freeform 21">
            <a:extLst>
              <a:ext uri="{FF2B5EF4-FFF2-40B4-BE49-F238E27FC236}">
                <a16:creationId xmlns:a16="http://schemas.microsoft.com/office/drawing/2014/main" id="{009189F5-7EBC-D283-57AC-0A6E7D300E13}"/>
              </a:ext>
            </a:extLst>
          </p:cNvPr>
          <p:cNvSpPr/>
          <p:nvPr userDrawn="1"/>
        </p:nvSpPr>
        <p:spPr>
          <a:xfrm flipH="1">
            <a:off x="7559674" y="-294433"/>
            <a:ext cx="1716847" cy="1126723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ECECEC"/>
          </a:solidFill>
          <a:ln w="30808" cap="flat">
            <a:noFill/>
            <a:prstDash val="solid"/>
            <a:miter/>
          </a:ln>
        </p:spPr>
        <p:txBody>
          <a:bodyPr rtlCol="0" anchor="ctr"/>
          <a:lstStyle/>
          <a:p>
            <a:endParaRPr lang="en-US"/>
          </a:p>
        </p:txBody>
      </p:sp>
    </p:spTree>
    <p:extLst>
      <p:ext uri="{BB962C8B-B14F-4D97-AF65-F5344CB8AC3E}">
        <p14:creationId xmlns:p14="http://schemas.microsoft.com/office/powerpoint/2010/main" val="38124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30" name="Slide Number Placeholder 5">
            <a:extLst>
              <a:ext uri="{FF2B5EF4-FFF2-40B4-BE49-F238E27FC236}">
                <a16:creationId xmlns:a16="http://schemas.microsoft.com/office/drawing/2014/main" id="{44DD85AB-DBA4-07A8-A41B-2D2C6F59521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2" name="Freeform 1">
            <a:extLst>
              <a:ext uri="{FF2B5EF4-FFF2-40B4-BE49-F238E27FC236}">
                <a16:creationId xmlns:a16="http://schemas.microsoft.com/office/drawing/2014/main" id="{698F42D1-97D3-812E-BE2E-F27B31CE2C83}"/>
              </a:ext>
            </a:extLst>
          </p:cNvPr>
          <p:cNvSpPr/>
          <p:nvPr userDrawn="1"/>
        </p:nvSpPr>
        <p:spPr>
          <a:xfrm rot="10800000">
            <a:off x="-30783" y="-2"/>
            <a:ext cx="7590458"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1E75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503E773-055E-3A8F-B7A8-F32583576A20}"/>
              </a:ext>
            </a:extLst>
          </p:cNvPr>
          <p:cNvSpPr/>
          <p:nvPr userDrawn="1"/>
        </p:nvSpPr>
        <p:spPr>
          <a:xfrm>
            <a:off x="6862393" y="89259"/>
            <a:ext cx="697281" cy="10602554"/>
          </a:xfrm>
          <a:prstGeom prst="rect">
            <a:avLst/>
          </a:prstGeom>
          <a:solidFill>
            <a:srgbClr val="1E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aphic 9">
            <a:extLst>
              <a:ext uri="{FF2B5EF4-FFF2-40B4-BE49-F238E27FC236}">
                <a16:creationId xmlns:a16="http://schemas.microsoft.com/office/drawing/2014/main" id="{5D900CC6-9459-16AF-6F57-9D26BC0280D7}"/>
              </a:ext>
            </a:extLst>
          </p:cNvPr>
          <p:cNvGrpSpPr/>
          <p:nvPr userDrawn="1"/>
        </p:nvGrpSpPr>
        <p:grpSpPr>
          <a:xfrm>
            <a:off x="5432554" y="8774961"/>
            <a:ext cx="2376820" cy="1921006"/>
            <a:chOff x="5816064" y="9435173"/>
            <a:chExt cx="798029" cy="644987"/>
          </a:xfrm>
        </p:grpSpPr>
        <p:sp>
          <p:nvSpPr>
            <p:cNvPr id="14" name="Freeform 13">
              <a:extLst>
                <a:ext uri="{FF2B5EF4-FFF2-40B4-BE49-F238E27FC236}">
                  <a16:creationId xmlns:a16="http://schemas.microsoft.com/office/drawing/2014/main" id="{386B8514-4BE3-11A8-32D3-E01FD4218C8E}"/>
                </a:ext>
              </a:extLst>
            </p:cNvPr>
            <p:cNvSpPr/>
            <p:nvPr/>
          </p:nvSpPr>
          <p:spPr>
            <a:xfrm>
              <a:off x="6450882" y="9701314"/>
              <a:ext cx="163211" cy="376953"/>
            </a:xfrm>
            <a:custGeom>
              <a:avLst/>
              <a:gdLst>
                <a:gd name="connsiteX0" fmla="*/ 58832 w 163211"/>
                <a:gd name="connsiteY0" fmla="*/ 273717 h 376953"/>
                <a:gd name="connsiteX1" fmla="*/ 6642 w 163211"/>
                <a:gd name="connsiteY1" fmla="*/ 78611 h 376953"/>
                <a:gd name="connsiteX2" fmla="*/ 13285 w 163211"/>
                <a:gd name="connsiteY2" fmla="*/ 0 h 376953"/>
                <a:gd name="connsiteX3" fmla="*/ 163212 w 163211"/>
                <a:gd name="connsiteY3" fmla="*/ 27466 h 376953"/>
                <a:gd name="connsiteX4" fmla="*/ 117664 w 163211"/>
                <a:gd name="connsiteY4" fmla="*/ 376953 h 376953"/>
                <a:gd name="connsiteX5" fmla="*/ 0 w 163211"/>
                <a:gd name="connsiteY5" fmla="*/ 376953 h 376953"/>
                <a:gd name="connsiteX6" fmla="*/ 0 w 163211"/>
                <a:gd name="connsiteY6" fmla="*/ 339069 h 376953"/>
                <a:gd name="connsiteX7" fmla="*/ 58832 w 163211"/>
                <a:gd name="connsiteY7" fmla="*/ 273717 h 37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211" h="376953">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w="94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A6B2051-A169-6EC9-3E97-3EBEE90560C1}"/>
                </a:ext>
              </a:extLst>
            </p:cNvPr>
            <p:cNvSpPr/>
            <p:nvPr/>
          </p:nvSpPr>
          <p:spPr>
            <a:xfrm>
              <a:off x="6308546" y="9545986"/>
              <a:ext cx="166058" cy="534174"/>
            </a:xfrm>
            <a:custGeom>
              <a:avLst/>
              <a:gdLst>
                <a:gd name="connsiteX0" fmla="*/ 166058 w 166058"/>
                <a:gd name="connsiteY0" fmla="*/ 48303 h 534174"/>
                <a:gd name="connsiteX1" fmla="*/ 156569 w 166058"/>
                <a:gd name="connsiteY1" fmla="*/ 156275 h 534174"/>
                <a:gd name="connsiteX2" fmla="*/ 75912 w 166058"/>
                <a:gd name="connsiteY2" fmla="*/ 141121 h 534174"/>
                <a:gd name="connsiteX3" fmla="*/ 86350 w 166058"/>
                <a:gd name="connsiteY3" fmla="*/ 293607 h 534174"/>
                <a:gd name="connsiteX4" fmla="*/ 61679 w 166058"/>
                <a:gd name="connsiteY4" fmla="*/ 429992 h 534174"/>
                <a:gd name="connsiteX5" fmla="*/ 98686 w 166058"/>
                <a:gd name="connsiteY5" fmla="*/ 480189 h 534174"/>
                <a:gd name="connsiteX6" fmla="*/ 102482 w 166058"/>
                <a:gd name="connsiteY6" fmla="*/ 534175 h 534174"/>
                <a:gd name="connsiteX7" fmla="*/ 0 w 166058"/>
                <a:gd name="connsiteY7" fmla="*/ 534175 h 534174"/>
                <a:gd name="connsiteX8" fmla="*/ 35109 w 166058"/>
                <a:gd name="connsiteY8" fmla="*/ 0 h 534174"/>
                <a:gd name="connsiteX9" fmla="*/ 166058 w 166058"/>
                <a:gd name="connsiteY9" fmla="*/ 48303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058" h="534174">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w="94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FBA6B83-F040-04CB-E30D-99C6C07B5495}"/>
                </a:ext>
              </a:extLst>
            </p:cNvPr>
            <p:cNvSpPr/>
            <p:nvPr/>
          </p:nvSpPr>
          <p:spPr>
            <a:xfrm>
              <a:off x="6407232" y="10025228"/>
              <a:ext cx="21824" cy="53985"/>
            </a:xfrm>
            <a:custGeom>
              <a:avLst/>
              <a:gdLst>
                <a:gd name="connsiteX0" fmla="*/ 21825 w 21824"/>
                <a:gd name="connsiteY0" fmla="*/ 16101 h 53985"/>
                <a:gd name="connsiteX1" fmla="*/ 21825 w 21824"/>
                <a:gd name="connsiteY1" fmla="*/ 53986 h 53985"/>
                <a:gd name="connsiteX2" fmla="*/ 3796 w 21824"/>
                <a:gd name="connsiteY2" fmla="*/ 53986 h 53985"/>
                <a:gd name="connsiteX3" fmla="*/ 0 w 21824"/>
                <a:gd name="connsiteY3" fmla="*/ 0 h 53985"/>
                <a:gd name="connsiteX4" fmla="*/ 21825 w 21824"/>
                <a:gd name="connsiteY4" fmla="*/ 16101 h 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4" h="53985">
                  <a:moveTo>
                    <a:pt x="21825" y="16101"/>
                  </a:moveTo>
                  <a:lnTo>
                    <a:pt x="21825" y="53986"/>
                  </a:lnTo>
                  <a:lnTo>
                    <a:pt x="3796" y="53986"/>
                  </a:lnTo>
                  <a:lnTo>
                    <a:pt x="0" y="0"/>
                  </a:lnTo>
                  <a:cubicBezTo>
                    <a:pt x="9489" y="8524"/>
                    <a:pt x="18029" y="13260"/>
                    <a:pt x="21825" y="16101"/>
                  </a:cubicBezTo>
                  <a:close/>
                </a:path>
              </a:pathLst>
            </a:custGeom>
            <a:solidFill>
              <a:srgbClr val="95C03E"/>
            </a:solidFill>
            <a:ln w="94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A75361-FDBE-D268-7BB2-569F00FD78EA}"/>
                </a:ext>
              </a:extLst>
            </p:cNvPr>
            <p:cNvSpPr/>
            <p:nvPr/>
          </p:nvSpPr>
          <p:spPr>
            <a:xfrm>
              <a:off x="6384458" y="9687107"/>
              <a:ext cx="80656" cy="152486"/>
            </a:xfrm>
            <a:custGeom>
              <a:avLst/>
              <a:gdLst>
                <a:gd name="connsiteX0" fmla="*/ 55985 w 80656"/>
                <a:gd name="connsiteY0" fmla="*/ 77664 h 152486"/>
                <a:gd name="connsiteX1" fmla="*/ 10438 w 80656"/>
                <a:gd name="connsiteY1" fmla="*/ 152486 h 152486"/>
                <a:gd name="connsiteX2" fmla="*/ 0 w 80656"/>
                <a:gd name="connsiteY2" fmla="*/ 0 h 152486"/>
                <a:gd name="connsiteX3" fmla="*/ 80657 w 80656"/>
                <a:gd name="connsiteY3" fmla="*/ 15154 h 152486"/>
                <a:gd name="connsiteX4" fmla="*/ 74015 w 80656"/>
                <a:gd name="connsiteY4" fmla="*/ 93765 h 152486"/>
                <a:gd name="connsiteX5" fmla="*/ 55985 w 80656"/>
                <a:gd name="connsiteY5" fmla="*/ 77664 h 15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56" h="152486">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w="948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9FBBAB1-E374-0F5C-7BD0-EC56EDB57444}"/>
                </a:ext>
              </a:extLst>
            </p:cNvPr>
            <p:cNvSpPr/>
            <p:nvPr/>
          </p:nvSpPr>
          <p:spPr>
            <a:xfrm>
              <a:off x="6246867" y="9957036"/>
              <a:ext cx="2846" cy="7576"/>
            </a:xfrm>
            <a:custGeom>
              <a:avLst/>
              <a:gdLst>
                <a:gd name="connsiteX0" fmla="*/ 0 w 2846"/>
                <a:gd name="connsiteY0" fmla="*/ 2841 h 7576"/>
                <a:gd name="connsiteX1" fmla="*/ 2847 w 2846"/>
                <a:gd name="connsiteY1" fmla="*/ 0 h 7576"/>
                <a:gd name="connsiteX2" fmla="*/ 2847 w 2846"/>
                <a:gd name="connsiteY2" fmla="*/ 7577 h 7576"/>
                <a:gd name="connsiteX3" fmla="*/ 0 w 2846"/>
                <a:gd name="connsiteY3" fmla="*/ 2841 h 7576"/>
              </a:gdLst>
              <a:ahLst/>
              <a:cxnLst>
                <a:cxn ang="0">
                  <a:pos x="connsiteX0" y="connsiteY0"/>
                </a:cxn>
                <a:cxn ang="0">
                  <a:pos x="connsiteX1" y="connsiteY1"/>
                </a:cxn>
                <a:cxn ang="0">
                  <a:pos x="connsiteX2" y="connsiteY2"/>
                </a:cxn>
                <a:cxn ang="0">
                  <a:pos x="connsiteX3" y="connsiteY3"/>
                </a:cxn>
              </a:cxnLst>
              <a:rect l="l" t="t" r="r" b="b"/>
              <a:pathLst>
                <a:path w="2846" h="7576">
                  <a:moveTo>
                    <a:pt x="0" y="2841"/>
                  </a:moveTo>
                  <a:cubicBezTo>
                    <a:pt x="949" y="1894"/>
                    <a:pt x="1898" y="947"/>
                    <a:pt x="2847" y="0"/>
                  </a:cubicBezTo>
                  <a:lnTo>
                    <a:pt x="2847" y="7577"/>
                  </a:lnTo>
                  <a:cubicBezTo>
                    <a:pt x="949" y="4736"/>
                    <a:pt x="0" y="2841"/>
                    <a:pt x="0" y="2841"/>
                  </a:cubicBezTo>
                  <a:close/>
                </a:path>
              </a:pathLst>
            </a:custGeom>
            <a:solidFill>
              <a:srgbClr val="05A0C5"/>
            </a:solidFill>
            <a:ln w="948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FC7147D-3225-4C44-C727-ACE68C1946CB}"/>
                </a:ext>
              </a:extLst>
            </p:cNvPr>
            <p:cNvSpPr/>
            <p:nvPr/>
          </p:nvSpPr>
          <p:spPr>
            <a:xfrm>
              <a:off x="6150079" y="10017651"/>
              <a:ext cx="45547" cy="62509"/>
            </a:xfrm>
            <a:custGeom>
              <a:avLst/>
              <a:gdLst>
                <a:gd name="connsiteX0" fmla="*/ 45548 w 45547"/>
                <a:gd name="connsiteY0" fmla="*/ 28414 h 62509"/>
                <a:gd name="connsiteX1" fmla="*/ 45548 w 45547"/>
                <a:gd name="connsiteY1" fmla="*/ 62510 h 62509"/>
                <a:gd name="connsiteX2" fmla="*/ 0 w 45547"/>
                <a:gd name="connsiteY2" fmla="*/ 62510 h 62509"/>
                <a:gd name="connsiteX3" fmla="*/ 4745 w 45547"/>
                <a:gd name="connsiteY3" fmla="*/ 0 h 62509"/>
                <a:gd name="connsiteX4" fmla="*/ 45548 w 45547"/>
                <a:gd name="connsiteY4" fmla="*/ 28414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47" h="62509">
                  <a:moveTo>
                    <a:pt x="45548" y="28414"/>
                  </a:moveTo>
                  <a:lnTo>
                    <a:pt x="45548" y="62510"/>
                  </a:lnTo>
                  <a:lnTo>
                    <a:pt x="0" y="62510"/>
                  </a:lnTo>
                  <a:lnTo>
                    <a:pt x="4745" y="0"/>
                  </a:lnTo>
                  <a:cubicBezTo>
                    <a:pt x="11387" y="9471"/>
                    <a:pt x="23723" y="19889"/>
                    <a:pt x="45548" y="28414"/>
                  </a:cubicBezTo>
                  <a:close/>
                </a:path>
              </a:pathLst>
            </a:custGeom>
            <a:solidFill>
              <a:srgbClr val="73B64B"/>
            </a:solidFill>
            <a:ln w="94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7D8B2C4-E60C-A053-4548-8CFF68F7A063}"/>
                </a:ext>
              </a:extLst>
            </p:cNvPr>
            <p:cNvSpPr/>
            <p:nvPr/>
          </p:nvSpPr>
          <p:spPr>
            <a:xfrm>
              <a:off x="6077013" y="9435173"/>
              <a:ext cx="271386" cy="380741"/>
            </a:xfrm>
            <a:custGeom>
              <a:avLst/>
              <a:gdLst>
                <a:gd name="connsiteX0" fmla="*/ 167007 w 271386"/>
                <a:gd name="connsiteY0" fmla="*/ 380742 h 380741"/>
                <a:gd name="connsiteX1" fmla="*/ 156569 w 271386"/>
                <a:gd name="connsiteY1" fmla="*/ 377900 h 380741"/>
                <a:gd name="connsiteX2" fmla="*/ 125256 w 271386"/>
                <a:gd name="connsiteY2" fmla="*/ 335280 h 380741"/>
                <a:gd name="connsiteX3" fmla="*/ 94891 w 271386"/>
                <a:gd name="connsiteY3" fmla="*/ 366535 h 380741"/>
                <a:gd name="connsiteX4" fmla="*/ 109124 w 271386"/>
                <a:gd name="connsiteY4" fmla="*/ 192265 h 380741"/>
                <a:gd name="connsiteX5" fmla="*/ 13285 w 271386"/>
                <a:gd name="connsiteY5" fmla="*/ 211207 h 380741"/>
                <a:gd name="connsiteX6" fmla="*/ 0 w 271386"/>
                <a:gd name="connsiteY6" fmla="*/ 71034 h 380741"/>
                <a:gd name="connsiteX7" fmla="*/ 124307 w 271386"/>
                <a:gd name="connsiteY7" fmla="*/ 0 h 380741"/>
                <a:gd name="connsiteX8" fmla="*/ 271387 w 271386"/>
                <a:gd name="connsiteY8" fmla="*/ 50197 h 380741"/>
                <a:gd name="connsiteX9" fmla="*/ 267591 w 271386"/>
                <a:gd name="connsiteY9" fmla="*/ 109866 h 380741"/>
                <a:gd name="connsiteX10" fmla="*/ 160365 w 271386"/>
                <a:gd name="connsiteY10" fmla="*/ 151539 h 380741"/>
                <a:gd name="connsiteX11" fmla="*/ 167007 w 271386"/>
                <a:gd name="connsiteY11" fmla="*/ 380742 h 38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386" h="380741">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w="94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347EB74-3F26-D0A1-4C3F-D94CC0B52B15}"/>
                </a:ext>
              </a:extLst>
            </p:cNvPr>
            <p:cNvSpPr/>
            <p:nvPr/>
          </p:nvSpPr>
          <p:spPr>
            <a:xfrm>
              <a:off x="6171904" y="9811179"/>
              <a:ext cx="9489" cy="947"/>
            </a:xfrm>
            <a:custGeom>
              <a:avLst/>
              <a:gdLst>
                <a:gd name="connsiteX0" fmla="*/ 0 w 9489"/>
                <a:gd name="connsiteY0" fmla="*/ 947 h 947"/>
                <a:gd name="connsiteX1" fmla="*/ 0 w 9489"/>
                <a:gd name="connsiteY1" fmla="*/ 0 h 947"/>
                <a:gd name="connsiteX2" fmla="*/ 0 w 9489"/>
                <a:gd name="connsiteY2" fmla="*/ 947 h 947"/>
                <a:gd name="connsiteX3" fmla="*/ 0 w 9489"/>
                <a:gd name="connsiteY3" fmla="*/ 947 h 947"/>
              </a:gdLst>
              <a:ahLst/>
              <a:cxnLst>
                <a:cxn ang="0">
                  <a:pos x="connsiteX0" y="connsiteY0"/>
                </a:cxn>
                <a:cxn ang="0">
                  <a:pos x="connsiteX1" y="connsiteY1"/>
                </a:cxn>
                <a:cxn ang="0">
                  <a:pos x="connsiteX2" y="connsiteY2"/>
                </a:cxn>
                <a:cxn ang="0">
                  <a:pos x="connsiteX3" y="connsiteY3"/>
                </a:cxn>
              </a:cxnLst>
              <a:rect l="l" t="t" r="r" b="b"/>
              <a:pathLst>
                <a:path w="9489" h="947">
                  <a:moveTo>
                    <a:pt x="0" y="947"/>
                  </a:moveTo>
                  <a:lnTo>
                    <a:pt x="0" y="0"/>
                  </a:lnTo>
                  <a:cubicBezTo>
                    <a:pt x="0" y="947"/>
                    <a:pt x="0" y="947"/>
                    <a:pt x="0" y="947"/>
                  </a:cubicBezTo>
                  <a:cubicBezTo>
                    <a:pt x="0" y="947"/>
                    <a:pt x="0" y="947"/>
                    <a:pt x="0" y="947"/>
                  </a:cubicBezTo>
                  <a:close/>
                </a:path>
              </a:pathLst>
            </a:custGeom>
            <a:solidFill>
              <a:srgbClr val="05A0C5"/>
            </a:solidFill>
            <a:ln w="94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B767BB5-C70D-F487-47D0-7688D309A431}"/>
                </a:ext>
              </a:extLst>
            </p:cNvPr>
            <p:cNvSpPr/>
            <p:nvPr/>
          </p:nvSpPr>
          <p:spPr>
            <a:xfrm>
              <a:off x="6209860" y="10016704"/>
              <a:ext cx="42700" cy="62509"/>
            </a:xfrm>
            <a:custGeom>
              <a:avLst/>
              <a:gdLst>
                <a:gd name="connsiteX0" fmla="*/ 40803 w 42700"/>
                <a:gd name="connsiteY0" fmla="*/ 0 h 62509"/>
                <a:gd name="connsiteX1" fmla="*/ 42701 w 42700"/>
                <a:gd name="connsiteY1" fmla="*/ 62510 h 62509"/>
                <a:gd name="connsiteX2" fmla="*/ 0 w 42700"/>
                <a:gd name="connsiteY2" fmla="*/ 62510 h 62509"/>
                <a:gd name="connsiteX3" fmla="*/ 0 w 42700"/>
                <a:gd name="connsiteY3" fmla="*/ 28414 h 62509"/>
                <a:gd name="connsiteX4" fmla="*/ 40803 w 42700"/>
                <a:gd name="connsiteY4" fmla="*/ 0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00" h="62509">
                  <a:moveTo>
                    <a:pt x="40803" y="0"/>
                  </a:moveTo>
                  <a:lnTo>
                    <a:pt x="42701" y="62510"/>
                  </a:lnTo>
                  <a:lnTo>
                    <a:pt x="0" y="62510"/>
                  </a:lnTo>
                  <a:lnTo>
                    <a:pt x="0" y="28414"/>
                  </a:lnTo>
                  <a:cubicBezTo>
                    <a:pt x="21825" y="20837"/>
                    <a:pt x="34161" y="10418"/>
                    <a:pt x="40803" y="0"/>
                  </a:cubicBezTo>
                  <a:close/>
                </a:path>
              </a:pathLst>
            </a:custGeom>
            <a:solidFill>
              <a:srgbClr val="73B64B"/>
            </a:solidFill>
            <a:ln w="94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E96EC92-8461-BC1F-75E4-A6327CA13D5A}"/>
                </a:ext>
              </a:extLst>
            </p:cNvPr>
            <p:cNvSpPr/>
            <p:nvPr/>
          </p:nvSpPr>
          <p:spPr>
            <a:xfrm>
              <a:off x="6237378" y="9545039"/>
              <a:ext cx="107226" cy="534174"/>
            </a:xfrm>
            <a:custGeom>
              <a:avLst/>
              <a:gdLst>
                <a:gd name="connsiteX0" fmla="*/ 12336 w 107226"/>
                <a:gd name="connsiteY0" fmla="*/ 419574 h 534174"/>
                <a:gd name="connsiteX1" fmla="*/ 12336 w 107226"/>
                <a:gd name="connsiteY1" fmla="*/ 411997 h 534174"/>
                <a:gd name="connsiteX2" fmla="*/ 14234 w 107226"/>
                <a:gd name="connsiteY2" fmla="*/ 332439 h 534174"/>
                <a:gd name="connsiteX3" fmla="*/ 7591 w 107226"/>
                <a:gd name="connsiteY3" fmla="*/ 269929 h 534174"/>
                <a:gd name="connsiteX4" fmla="*/ 0 w 107226"/>
                <a:gd name="connsiteY4" fmla="*/ 41673 h 534174"/>
                <a:gd name="connsiteX5" fmla="*/ 107226 w 107226"/>
                <a:gd name="connsiteY5" fmla="*/ 0 h 534174"/>
                <a:gd name="connsiteX6" fmla="*/ 72117 w 107226"/>
                <a:gd name="connsiteY6" fmla="*/ 534175 h 534174"/>
                <a:gd name="connsiteX7" fmla="*/ 16131 w 107226"/>
                <a:gd name="connsiteY7" fmla="*/ 534175 h 534174"/>
                <a:gd name="connsiteX8" fmla="*/ 14234 w 107226"/>
                <a:gd name="connsiteY8" fmla="*/ 471665 h 534174"/>
                <a:gd name="connsiteX9" fmla="*/ 12336 w 107226"/>
                <a:gd name="connsiteY9" fmla="*/ 419574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226" h="534174">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w="948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1261126-4F91-13AC-F36E-962396689B60}"/>
                </a:ext>
              </a:extLst>
            </p:cNvPr>
            <p:cNvSpPr/>
            <p:nvPr/>
          </p:nvSpPr>
          <p:spPr>
            <a:xfrm>
              <a:off x="5947013" y="9646381"/>
              <a:ext cx="184087" cy="432833"/>
            </a:xfrm>
            <a:custGeom>
              <a:avLst/>
              <a:gdLst>
                <a:gd name="connsiteX0" fmla="*/ 112920 w 184087"/>
                <a:gd name="connsiteY0" fmla="*/ 326756 h 432833"/>
                <a:gd name="connsiteX1" fmla="*/ 96788 w 184087"/>
                <a:gd name="connsiteY1" fmla="*/ 253828 h 432833"/>
                <a:gd name="connsiteX2" fmla="*/ 97737 w 184087"/>
                <a:gd name="connsiteY2" fmla="*/ 226361 h 432833"/>
                <a:gd name="connsiteX3" fmla="*/ 83504 w 184087"/>
                <a:gd name="connsiteY3" fmla="*/ 186582 h 432833"/>
                <a:gd name="connsiteX4" fmla="*/ 89197 w 184087"/>
                <a:gd name="connsiteY4" fmla="*/ 124073 h 432833"/>
                <a:gd name="connsiteX5" fmla="*/ 45548 w 184087"/>
                <a:gd name="connsiteY5" fmla="*/ 132597 h 432833"/>
                <a:gd name="connsiteX6" fmla="*/ 13285 w 184087"/>
                <a:gd name="connsiteY6" fmla="*/ 112707 h 432833"/>
                <a:gd name="connsiteX7" fmla="*/ 4745 w 184087"/>
                <a:gd name="connsiteY7" fmla="*/ 113654 h 432833"/>
                <a:gd name="connsiteX8" fmla="*/ 0 w 184087"/>
                <a:gd name="connsiteY8" fmla="*/ 28414 h 432833"/>
                <a:gd name="connsiteX9" fmla="*/ 142336 w 184087"/>
                <a:gd name="connsiteY9" fmla="*/ 0 h 432833"/>
                <a:gd name="connsiteX10" fmla="*/ 184088 w 184087"/>
                <a:gd name="connsiteY10" fmla="*/ 432833 h 432833"/>
                <a:gd name="connsiteX11" fmla="*/ 61679 w 184087"/>
                <a:gd name="connsiteY11" fmla="*/ 432833 h 432833"/>
                <a:gd name="connsiteX12" fmla="*/ 67372 w 184087"/>
                <a:gd name="connsiteY12" fmla="*/ 373165 h 432833"/>
                <a:gd name="connsiteX13" fmla="*/ 112920 w 184087"/>
                <a:gd name="connsiteY13" fmla="*/ 326756 h 43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087" h="432833">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w="948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79860FB-B36A-5B4B-D2DE-76A305E31A9F}"/>
                </a:ext>
              </a:extLst>
            </p:cNvPr>
            <p:cNvSpPr/>
            <p:nvPr/>
          </p:nvSpPr>
          <p:spPr>
            <a:xfrm>
              <a:off x="6090298" y="9627438"/>
              <a:ext cx="96788" cy="451775"/>
            </a:xfrm>
            <a:custGeom>
              <a:avLst/>
              <a:gdLst>
                <a:gd name="connsiteX0" fmla="*/ 96788 w 96788"/>
                <a:gd name="connsiteY0" fmla="*/ 0 h 451775"/>
                <a:gd name="connsiteX1" fmla="*/ 82555 w 96788"/>
                <a:gd name="connsiteY1" fmla="*/ 174270 h 451775"/>
                <a:gd name="connsiteX2" fmla="*/ 81606 w 96788"/>
                <a:gd name="connsiteY2" fmla="*/ 183741 h 451775"/>
                <a:gd name="connsiteX3" fmla="*/ 81606 w 96788"/>
                <a:gd name="connsiteY3" fmla="*/ 184688 h 451775"/>
                <a:gd name="connsiteX4" fmla="*/ 64526 w 96788"/>
                <a:gd name="connsiteY4" fmla="*/ 250039 h 451775"/>
                <a:gd name="connsiteX5" fmla="*/ 69270 w 96788"/>
                <a:gd name="connsiteY5" fmla="*/ 332439 h 451775"/>
                <a:gd name="connsiteX6" fmla="*/ 64526 w 96788"/>
                <a:gd name="connsiteY6" fmla="*/ 389266 h 451775"/>
                <a:gd name="connsiteX7" fmla="*/ 59781 w 96788"/>
                <a:gd name="connsiteY7" fmla="*/ 451776 h 451775"/>
                <a:gd name="connsiteX8" fmla="*/ 42701 w 96788"/>
                <a:gd name="connsiteY8" fmla="*/ 451776 h 451775"/>
                <a:gd name="connsiteX9" fmla="*/ 0 w 96788"/>
                <a:gd name="connsiteY9" fmla="*/ 18942 h 451775"/>
                <a:gd name="connsiteX10" fmla="*/ 96788 w 96788"/>
                <a:gd name="connsiteY10" fmla="*/ 0 h 4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788" h="451775">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w="9489"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4E6E65B-C0EA-B651-F14F-820479A7A9AE}"/>
                </a:ext>
              </a:extLst>
            </p:cNvPr>
            <p:cNvSpPr/>
            <p:nvPr/>
          </p:nvSpPr>
          <p:spPr>
            <a:xfrm>
              <a:off x="5816064" y="9792237"/>
              <a:ext cx="133795" cy="286976"/>
            </a:xfrm>
            <a:custGeom>
              <a:avLst/>
              <a:gdLst>
                <a:gd name="connsiteX0" fmla="*/ 105328 w 133795"/>
                <a:gd name="connsiteY0" fmla="*/ 0 h 286976"/>
                <a:gd name="connsiteX1" fmla="*/ 87299 w 133795"/>
                <a:gd name="connsiteY1" fmla="*/ 32202 h 286976"/>
                <a:gd name="connsiteX2" fmla="*/ 60730 w 133795"/>
                <a:gd name="connsiteY2" fmla="*/ 80505 h 286976"/>
                <a:gd name="connsiteX3" fmla="*/ 61679 w 133795"/>
                <a:gd name="connsiteY3" fmla="*/ 107972 h 286976"/>
                <a:gd name="connsiteX4" fmla="*/ 45547 w 133795"/>
                <a:gd name="connsiteY4" fmla="*/ 180900 h 286976"/>
                <a:gd name="connsiteX5" fmla="*/ 133796 w 133795"/>
                <a:gd name="connsiteY5" fmla="*/ 250039 h 286976"/>
                <a:gd name="connsiteX6" fmla="*/ 133796 w 133795"/>
                <a:gd name="connsiteY6" fmla="*/ 286977 h 286976"/>
                <a:gd name="connsiteX7" fmla="*/ 34161 w 133795"/>
                <a:gd name="connsiteY7" fmla="*/ 286977 h 286976"/>
                <a:gd name="connsiteX8" fmla="*/ 0 w 133795"/>
                <a:gd name="connsiteY8" fmla="*/ 19889 h 286976"/>
                <a:gd name="connsiteX9" fmla="*/ 105328 w 133795"/>
                <a:gd name="connsiteY9" fmla="*/ 0 h 2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795" h="286976">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w="94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4128E6E-2820-E1ED-9347-59503AA2BBFC}"/>
                </a:ext>
              </a:extLst>
            </p:cNvPr>
            <p:cNvSpPr/>
            <p:nvPr/>
          </p:nvSpPr>
          <p:spPr>
            <a:xfrm>
              <a:off x="5993509" y="9770453"/>
              <a:ext cx="43649" cy="63456"/>
            </a:xfrm>
            <a:custGeom>
              <a:avLst/>
              <a:gdLst>
                <a:gd name="connsiteX0" fmla="*/ 37956 w 43649"/>
                <a:gd name="connsiteY0" fmla="*/ 63457 h 63456"/>
                <a:gd name="connsiteX1" fmla="*/ 24671 w 43649"/>
                <a:gd name="connsiteY1" fmla="*/ 53986 h 63456"/>
                <a:gd name="connsiteX2" fmla="*/ 0 w 43649"/>
                <a:gd name="connsiteY2" fmla="*/ 8524 h 63456"/>
                <a:gd name="connsiteX3" fmla="*/ 43650 w 43649"/>
                <a:gd name="connsiteY3" fmla="*/ 0 h 63456"/>
                <a:gd name="connsiteX4" fmla="*/ 37956 w 43649"/>
                <a:gd name="connsiteY4" fmla="*/ 63457 h 6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63456">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w="9489"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98BA6CF-229D-D5D9-FB57-EA152BE593F8}"/>
                </a:ext>
              </a:extLst>
            </p:cNvPr>
            <p:cNvSpPr/>
            <p:nvPr/>
          </p:nvSpPr>
          <p:spPr>
            <a:xfrm>
              <a:off x="5971684" y="10020493"/>
              <a:ext cx="43649" cy="59668"/>
            </a:xfrm>
            <a:custGeom>
              <a:avLst/>
              <a:gdLst>
                <a:gd name="connsiteX0" fmla="*/ 43650 w 43649"/>
                <a:gd name="connsiteY0" fmla="*/ 0 h 59668"/>
                <a:gd name="connsiteX1" fmla="*/ 37956 w 43649"/>
                <a:gd name="connsiteY1" fmla="*/ 59669 h 59668"/>
                <a:gd name="connsiteX2" fmla="*/ 0 w 43649"/>
                <a:gd name="connsiteY2" fmla="*/ 59669 h 59668"/>
                <a:gd name="connsiteX3" fmla="*/ 0 w 43649"/>
                <a:gd name="connsiteY3" fmla="*/ 21784 h 59668"/>
                <a:gd name="connsiteX4" fmla="*/ 43650 w 43649"/>
                <a:gd name="connsiteY4" fmla="*/ 0 h 5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59668">
                  <a:moveTo>
                    <a:pt x="43650" y="0"/>
                  </a:moveTo>
                  <a:lnTo>
                    <a:pt x="37956" y="59669"/>
                  </a:lnTo>
                  <a:lnTo>
                    <a:pt x="0" y="59669"/>
                  </a:lnTo>
                  <a:lnTo>
                    <a:pt x="0" y="21784"/>
                  </a:lnTo>
                  <a:cubicBezTo>
                    <a:pt x="0" y="21784"/>
                    <a:pt x="20876" y="14207"/>
                    <a:pt x="43650" y="0"/>
                  </a:cubicBezTo>
                  <a:close/>
                </a:path>
              </a:pathLst>
            </a:custGeom>
            <a:solidFill>
              <a:srgbClr val="1A6E82"/>
            </a:solidFill>
            <a:ln w="9489" cap="flat">
              <a:noFill/>
              <a:prstDash val="solid"/>
              <a:miter/>
            </a:ln>
          </p:spPr>
          <p:txBody>
            <a:bodyPr rtlCol="0" anchor="ctr"/>
            <a:lstStyle/>
            <a:p>
              <a:endParaRPr lang="en-US"/>
            </a:p>
          </p:txBody>
        </p:sp>
      </p:grpSp>
      <p:sp>
        <p:nvSpPr>
          <p:cNvPr id="33" name="Rectangle 32">
            <a:extLst>
              <a:ext uri="{FF2B5EF4-FFF2-40B4-BE49-F238E27FC236}">
                <a16:creationId xmlns:a16="http://schemas.microsoft.com/office/drawing/2014/main" id="{340E0647-A2F2-AC52-115E-D38EF42E9118}"/>
              </a:ext>
            </a:extLst>
          </p:cNvPr>
          <p:cNvSpPr/>
          <p:nvPr userDrawn="1"/>
        </p:nvSpPr>
        <p:spPr>
          <a:xfrm>
            <a:off x="155601" y="178518"/>
            <a:ext cx="6717054" cy="10321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2">
            <a:extLst>
              <a:ext uri="{FF2B5EF4-FFF2-40B4-BE49-F238E27FC236}">
                <a16:creationId xmlns:a16="http://schemas.microsoft.com/office/drawing/2014/main" id="{68A5D84B-4188-C273-A869-1ECBB7EAE592}"/>
              </a:ext>
            </a:extLst>
          </p:cNvPr>
          <p:cNvSpPr>
            <a:spLocks noGrp="1"/>
          </p:cNvSpPr>
          <p:nvPr>
            <p:ph type="body" sz="quarter" idx="61" hasCustomPrompt="1"/>
          </p:nvPr>
        </p:nvSpPr>
        <p:spPr>
          <a:xfrm>
            <a:off x="-9335" y="644872"/>
            <a:ext cx="3483429" cy="586086"/>
          </a:xfrm>
          <a:prstGeom prst="rect">
            <a:avLst/>
          </a:prstGeom>
          <a:noFill/>
        </p:spPr>
        <p:txBody>
          <a:bodyPr anchor="ctr">
            <a:noAutofit/>
          </a:bodyPr>
          <a:lstStyle>
            <a:lvl1pPr marL="731838" indent="0" algn="l">
              <a:lnSpc>
                <a:spcPts val="3800"/>
              </a:lnSpc>
              <a:spcBef>
                <a:spcPts val="0"/>
              </a:spcBef>
              <a:buNone/>
              <a:tabLst/>
              <a:defRPr sz="3000" b="1" i="0" spc="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35" name="Text Placeholder 32">
            <a:extLst>
              <a:ext uri="{FF2B5EF4-FFF2-40B4-BE49-F238E27FC236}">
                <a16:creationId xmlns:a16="http://schemas.microsoft.com/office/drawing/2014/main" id="{A8CF45CD-13DB-31A6-FBA7-27A8F9C15E15}"/>
              </a:ext>
            </a:extLst>
          </p:cNvPr>
          <p:cNvSpPr>
            <a:spLocks noGrp="1"/>
          </p:cNvSpPr>
          <p:nvPr>
            <p:ph type="body" sz="quarter" idx="64" hasCustomPrompt="1"/>
          </p:nvPr>
        </p:nvSpPr>
        <p:spPr>
          <a:xfrm>
            <a:off x="697281" y="1599143"/>
            <a:ext cx="5682254" cy="8415713"/>
          </a:xfrm>
          <a:prstGeom prst="rect">
            <a:avLst/>
          </a:prstGeom>
          <a:noFill/>
        </p:spPr>
        <p:txBody>
          <a:bodyPr numCol="2" spcCol="288000" anchor="t">
            <a:noAutofit/>
          </a:bodyPr>
          <a:lstStyle>
            <a:lvl1pPr marL="0" indent="0" algn="l">
              <a:lnSpc>
                <a:spcPct val="100000"/>
              </a:lnSpc>
              <a:spcBef>
                <a:spcPts val="0"/>
              </a:spcBef>
              <a:buNone/>
              <a:defRPr sz="1100" b="0" i="0">
                <a:solidFill>
                  <a:srgbClr val="1D4C6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6" name="Freeform 35">
            <a:extLst>
              <a:ext uri="{FF2B5EF4-FFF2-40B4-BE49-F238E27FC236}">
                <a16:creationId xmlns:a16="http://schemas.microsoft.com/office/drawing/2014/main" id="{0A58C0AE-A309-D8E4-0989-77997A0521DB}"/>
              </a:ext>
            </a:extLst>
          </p:cNvPr>
          <p:cNvSpPr/>
          <p:nvPr userDrawn="1"/>
        </p:nvSpPr>
        <p:spPr>
          <a:xfrm flipH="1">
            <a:off x="7559674" y="-294433"/>
            <a:ext cx="1716847" cy="1126723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ECECEC"/>
          </a:solidFill>
          <a:ln w="30808" cap="flat">
            <a:noFill/>
            <a:prstDash val="solid"/>
            <a:miter/>
          </a:ln>
        </p:spPr>
        <p:txBody>
          <a:bodyPr rtlCol="0" anchor="ctr"/>
          <a:lstStyle/>
          <a:p>
            <a:endParaRPr lang="en-US"/>
          </a:p>
        </p:txBody>
      </p:sp>
      <p:sp>
        <p:nvSpPr>
          <p:cNvPr id="37" name="Slide Number Placeholder 5">
            <a:extLst>
              <a:ext uri="{FF2B5EF4-FFF2-40B4-BE49-F238E27FC236}">
                <a16:creationId xmlns:a16="http://schemas.microsoft.com/office/drawing/2014/main" id="{478FF50F-E174-2869-01B6-940359AE9FB3}"/>
              </a:ext>
            </a:extLst>
          </p:cNvPr>
          <p:cNvSpPr txBox="1">
            <a:spLocks/>
          </p:cNvSpPr>
          <p:nvPr userDrawn="1"/>
        </p:nvSpPr>
        <p:spPr>
          <a:xfrm>
            <a:off x="7027611" y="10227438"/>
            <a:ext cx="416471" cy="46437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5E5E5E"/>
                </a:solidFill>
                <a:latin typeface="Calibri" panose="020F0502020204030204" pitchFamily="34" charset="0"/>
                <a:ea typeface="Noto Sans" panose="020B050204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27BFA-2C0E-4CEC-B6A5-913A56FEF4B4}" type="slidenum">
              <a:rPr lang="fr-CA" smtClean="0">
                <a:solidFill>
                  <a:schemeClr val="bg1"/>
                </a:solidFill>
              </a:rPr>
              <a:pPr/>
              <a:t>‹#›</a:t>
            </a:fld>
            <a:endParaRPr lang="fr-CA" dirty="0">
              <a:solidFill>
                <a:schemeClr val="bg1"/>
              </a:solidFill>
            </a:endParaRPr>
          </a:p>
        </p:txBody>
      </p:sp>
      <p:sp>
        <p:nvSpPr>
          <p:cNvPr id="38" name="Rectangle 37">
            <a:extLst>
              <a:ext uri="{FF2B5EF4-FFF2-40B4-BE49-F238E27FC236}">
                <a16:creationId xmlns:a16="http://schemas.microsoft.com/office/drawing/2014/main" id="{3CFA7AE1-C27B-D502-3392-96DCB6317E1C}"/>
              </a:ext>
            </a:extLst>
          </p:cNvPr>
          <p:cNvSpPr/>
          <p:nvPr userDrawn="1"/>
        </p:nvSpPr>
        <p:spPr>
          <a:xfrm rot="16200000">
            <a:off x="5438272" y="8398609"/>
            <a:ext cx="3672254" cy="200055"/>
          </a:xfrm>
          <a:prstGeom prst="rect">
            <a:avLst/>
          </a:prstGeom>
        </p:spPr>
        <p:txBody>
          <a:bodyPr wrap="square">
            <a:spAutoFit/>
          </a:bodyPr>
          <a:lstStyle/>
          <a:p>
            <a:r>
              <a:rPr lang="fr-CA" sz="700" kern="900" spc="200" baseline="0" dirty="0">
                <a:solidFill>
                  <a:schemeClr val="bg1"/>
                </a:solidFill>
              </a:rPr>
              <a:t>START ON SUSTAINABILITY</a:t>
            </a:r>
          </a:p>
        </p:txBody>
      </p:sp>
      <p:cxnSp>
        <p:nvCxnSpPr>
          <p:cNvPr id="39" name="Straight Connector 38">
            <a:extLst>
              <a:ext uri="{FF2B5EF4-FFF2-40B4-BE49-F238E27FC236}">
                <a16:creationId xmlns:a16="http://schemas.microsoft.com/office/drawing/2014/main" id="{0B06DFCA-742C-E4A0-BE52-15712094886C}"/>
              </a:ext>
            </a:extLst>
          </p:cNvPr>
          <p:cNvCxnSpPr/>
          <p:nvPr userDrawn="1"/>
        </p:nvCxnSpPr>
        <p:spPr>
          <a:xfrm>
            <a:off x="7186167" y="10368046"/>
            <a:ext cx="176463" cy="0"/>
          </a:xfrm>
          <a:prstGeom prst="line">
            <a:avLst/>
          </a:prstGeom>
          <a:ln>
            <a:solidFill>
              <a:srgbClr val="73B6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00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Statement 0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E8932A-A485-43A5-A210-0AAB8AE7DC37}"/>
              </a:ext>
            </a:extLst>
          </p:cNvPr>
          <p:cNvSpPr>
            <a:spLocks noGrp="1"/>
          </p:cNvSpPr>
          <p:nvPr>
            <p:ph type="pic" sz="quarter" idx="10"/>
          </p:nvPr>
        </p:nvSpPr>
        <p:spPr>
          <a:xfrm>
            <a:off x="776964" y="760761"/>
            <a:ext cx="6005748" cy="917029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22" name="Freeform 21">
            <a:extLst>
              <a:ext uri="{FF2B5EF4-FFF2-40B4-BE49-F238E27FC236}">
                <a16:creationId xmlns:a16="http://schemas.microsoft.com/office/drawing/2014/main" id="{A97A6B7C-6C4D-0938-DE63-7C34C0A12425}"/>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1E75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35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9080A93-BA24-F38B-739F-16FE9DDF3E11}"/>
              </a:ext>
            </a:extLst>
          </p:cNvPr>
          <p:cNvSpPr/>
          <p:nvPr userDrawn="1"/>
        </p:nvSpPr>
        <p:spPr>
          <a:xfrm rot="5400000">
            <a:off x="1225776" y="-1225776"/>
            <a:ext cx="5108448" cy="7560000"/>
          </a:xfrm>
          <a:prstGeom prst="rect">
            <a:avLst/>
          </a:prstGeom>
          <a:solidFill>
            <a:srgbClr val="1E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05203D"/>
              </a:solidFill>
              <a:latin typeface="Calibri" panose="020F0502020204030204" pitchFamily="34" charset="0"/>
              <a:cs typeface="Calibri" panose="020F0502020204030204" pitchFamily="34" charset="0"/>
            </a:endParaRPr>
          </a:p>
        </p:txBody>
      </p:sp>
      <p:sp>
        <p:nvSpPr>
          <p:cNvPr id="18" name="Text Placeholder 32">
            <a:extLst>
              <a:ext uri="{FF2B5EF4-FFF2-40B4-BE49-F238E27FC236}">
                <a16:creationId xmlns:a16="http://schemas.microsoft.com/office/drawing/2014/main" id="{9E177808-669D-283C-7D6E-53FC30C84236}"/>
              </a:ext>
            </a:extLst>
          </p:cNvPr>
          <p:cNvSpPr>
            <a:spLocks noGrp="1"/>
          </p:cNvSpPr>
          <p:nvPr>
            <p:ph type="body" sz="quarter" idx="61" hasCustomPrompt="1"/>
          </p:nvPr>
        </p:nvSpPr>
        <p:spPr>
          <a:xfrm>
            <a:off x="664758" y="993757"/>
            <a:ext cx="4159271"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 YOUR TEXT HERE</a:t>
            </a:r>
          </a:p>
        </p:txBody>
      </p:sp>
      <p:sp>
        <p:nvSpPr>
          <p:cNvPr id="19" name="Text Placeholder 32">
            <a:extLst>
              <a:ext uri="{FF2B5EF4-FFF2-40B4-BE49-F238E27FC236}">
                <a16:creationId xmlns:a16="http://schemas.microsoft.com/office/drawing/2014/main" id="{150450FD-DF74-4A1E-DAB4-34979C959B90}"/>
              </a:ext>
            </a:extLst>
          </p:cNvPr>
          <p:cNvSpPr>
            <a:spLocks noGrp="1"/>
          </p:cNvSpPr>
          <p:nvPr>
            <p:ph type="body" sz="quarter" idx="62" hasCustomPrompt="1"/>
          </p:nvPr>
        </p:nvSpPr>
        <p:spPr>
          <a:xfrm>
            <a:off x="664759" y="1849054"/>
            <a:ext cx="4159270"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 YOUR TEXT HERE</a:t>
            </a:r>
          </a:p>
        </p:txBody>
      </p:sp>
      <p:sp>
        <p:nvSpPr>
          <p:cNvPr id="25" name="Text Placeholder 32">
            <a:extLst>
              <a:ext uri="{FF2B5EF4-FFF2-40B4-BE49-F238E27FC236}">
                <a16:creationId xmlns:a16="http://schemas.microsoft.com/office/drawing/2014/main" id="{08C6061D-F5F3-3BE5-67FF-EC4329788DD8}"/>
              </a:ext>
            </a:extLst>
          </p:cNvPr>
          <p:cNvSpPr>
            <a:spLocks noGrp="1"/>
          </p:cNvSpPr>
          <p:nvPr>
            <p:ph type="body" sz="quarter" idx="63" hasCustomPrompt="1"/>
          </p:nvPr>
        </p:nvSpPr>
        <p:spPr>
          <a:xfrm>
            <a:off x="664758" y="2704351"/>
            <a:ext cx="4151795"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 YOUR TEXT HERE</a:t>
            </a:r>
          </a:p>
        </p:txBody>
      </p:sp>
      <p:sp>
        <p:nvSpPr>
          <p:cNvPr id="31" name="Text Placeholder 32">
            <a:extLst>
              <a:ext uri="{FF2B5EF4-FFF2-40B4-BE49-F238E27FC236}">
                <a16:creationId xmlns:a16="http://schemas.microsoft.com/office/drawing/2014/main" id="{E3828B49-DB6D-4C9E-7FCB-F5B0A3067B37}"/>
              </a:ext>
            </a:extLst>
          </p:cNvPr>
          <p:cNvSpPr>
            <a:spLocks noGrp="1"/>
          </p:cNvSpPr>
          <p:nvPr>
            <p:ph type="body" sz="quarter" idx="48" hasCustomPrompt="1"/>
          </p:nvPr>
        </p:nvSpPr>
        <p:spPr>
          <a:xfrm>
            <a:off x="767886" y="5474208"/>
            <a:ext cx="6010866" cy="4223848"/>
          </a:xfrm>
          <a:prstGeom prst="rect">
            <a:avLst/>
          </a:prstGeom>
        </p:spPr>
        <p:txBody>
          <a:bodyPr numCol="2" spcCol="288000" anchor="t">
            <a:noAutofit/>
          </a:bodyPr>
          <a:lstStyle>
            <a:lvl1pPr marL="0" indent="0" algn="l">
              <a:lnSpc>
                <a:spcPct val="100000"/>
              </a:lnSpc>
              <a:spcBef>
                <a:spcPts val="0"/>
              </a:spcBef>
              <a:buNone/>
              <a:defRPr sz="1100" b="0" i="0">
                <a:solidFill>
                  <a:srgbClr val="595959"/>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2" name="Slide Number Placeholder 5">
            <a:extLst>
              <a:ext uri="{FF2B5EF4-FFF2-40B4-BE49-F238E27FC236}">
                <a16:creationId xmlns:a16="http://schemas.microsoft.com/office/drawing/2014/main" id="{E144C293-21D9-3400-8609-B087F94CC3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grpSp>
        <p:nvGrpSpPr>
          <p:cNvPr id="5" name="Graphic 9">
            <a:extLst>
              <a:ext uri="{FF2B5EF4-FFF2-40B4-BE49-F238E27FC236}">
                <a16:creationId xmlns:a16="http://schemas.microsoft.com/office/drawing/2014/main" id="{661F3DA2-95E6-EEA2-D2B6-3996FE92ED32}"/>
              </a:ext>
            </a:extLst>
          </p:cNvPr>
          <p:cNvGrpSpPr/>
          <p:nvPr userDrawn="1"/>
        </p:nvGrpSpPr>
        <p:grpSpPr>
          <a:xfrm flipH="1">
            <a:off x="5467143" y="2546965"/>
            <a:ext cx="3201594" cy="2587609"/>
            <a:chOff x="5816064" y="9435173"/>
            <a:chExt cx="798029" cy="644987"/>
          </a:xfrm>
        </p:grpSpPr>
        <p:sp>
          <p:nvSpPr>
            <p:cNvPr id="6" name="Freeform 5">
              <a:extLst>
                <a:ext uri="{FF2B5EF4-FFF2-40B4-BE49-F238E27FC236}">
                  <a16:creationId xmlns:a16="http://schemas.microsoft.com/office/drawing/2014/main" id="{A6F6326C-1413-0F7F-C1EB-CB598843D35B}"/>
                </a:ext>
              </a:extLst>
            </p:cNvPr>
            <p:cNvSpPr/>
            <p:nvPr/>
          </p:nvSpPr>
          <p:spPr>
            <a:xfrm>
              <a:off x="6450882" y="9701314"/>
              <a:ext cx="163211" cy="376953"/>
            </a:xfrm>
            <a:custGeom>
              <a:avLst/>
              <a:gdLst>
                <a:gd name="connsiteX0" fmla="*/ 58832 w 163211"/>
                <a:gd name="connsiteY0" fmla="*/ 273717 h 376953"/>
                <a:gd name="connsiteX1" fmla="*/ 6642 w 163211"/>
                <a:gd name="connsiteY1" fmla="*/ 78611 h 376953"/>
                <a:gd name="connsiteX2" fmla="*/ 13285 w 163211"/>
                <a:gd name="connsiteY2" fmla="*/ 0 h 376953"/>
                <a:gd name="connsiteX3" fmla="*/ 163212 w 163211"/>
                <a:gd name="connsiteY3" fmla="*/ 27466 h 376953"/>
                <a:gd name="connsiteX4" fmla="*/ 117664 w 163211"/>
                <a:gd name="connsiteY4" fmla="*/ 376953 h 376953"/>
                <a:gd name="connsiteX5" fmla="*/ 0 w 163211"/>
                <a:gd name="connsiteY5" fmla="*/ 376953 h 376953"/>
                <a:gd name="connsiteX6" fmla="*/ 0 w 163211"/>
                <a:gd name="connsiteY6" fmla="*/ 339069 h 376953"/>
                <a:gd name="connsiteX7" fmla="*/ 58832 w 163211"/>
                <a:gd name="connsiteY7" fmla="*/ 273717 h 37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211" h="376953">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w="9489"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D9D486C-102F-7204-3005-45C6CF12D4BF}"/>
                </a:ext>
              </a:extLst>
            </p:cNvPr>
            <p:cNvSpPr/>
            <p:nvPr/>
          </p:nvSpPr>
          <p:spPr>
            <a:xfrm>
              <a:off x="6308546" y="9545986"/>
              <a:ext cx="166058" cy="534174"/>
            </a:xfrm>
            <a:custGeom>
              <a:avLst/>
              <a:gdLst>
                <a:gd name="connsiteX0" fmla="*/ 166058 w 166058"/>
                <a:gd name="connsiteY0" fmla="*/ 48303 h 534174"/>
                <a:gd name="connsiteX1" fmla="*/ 156569 w 166058"/>
                <a:gd name="connsiteY1" fmla="*/ 156275 h 534174"/>
                <a:gd name="connsiteX2" fmla="*/ 75912 w 166058"/>
                <a:gd name="connsiteY2" fmla="*/ 141121 h 534174"/>
                <a:gd name="connsiteX3" fmla="*/ 86350 w 166058"/>
                <a:gd name="connsiteY3" fmla="*/ 293607 h 534174"/>
                <a:gd name="connsiteX4" fmla="*/ 61679 w 166058"/>
                <a:gd name="connsiteY4" fmla="*/ 429992 h 534174"/>
                <a:gd name="connsiteX5" fmla="*/ 98686 w 166058"/>
                <a:gd name="connsiteY5" fmla="*/ 480189 h 534174"/>
                <a:gd name="connsiteX6" fmla="*/ 102482 w 166058"/>
                <a:gd name="connsiteY6" fmla="*/ 534175 h 534174"/>
                <a:gd name="connsiteX7" fmla="*/ 0 w 166058"/>
                <a:gd name="connsiteY7" fmla="*/ 534175 h 534174"/>
                <a:gd name="connsiteX8" fmla="*/ 35109 w 166058"/>
                <a:gd name="connsiteY8" fmla="*/ 0 h 534174"/>
                <a:gd name="connsiteX9" fmla="*/ 166058 w 166058"/>
                <a:gd name="connsiteY9" fmla="*/ 48303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058" h="534174">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w="94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C541468-A771-7F5A-E2C6-E8E2A34E6E68}"/>
                </a:ext>
              </a:extLst>
            </p:cNvPr>
            <p:cNvSpPr/>
            <p:nvPr/>
          </p:nvSpPr>
          <p:spPr>
            <a:xfrm>
              <a:off x="6407232" y="10025228"/>
              <a:ext cx="21824" cy="53985"/>
            </a:xfrm>
            <a:custGeom>
              <a:avLst/>
              <a:gdLst>
                <a:gd name="connsiteX0" fmla="*/ 21825 w 21824"/>
                <a:gd name="connsiteY0" fmla="*/ 16101 h 53985"/>
                <a:gd name="connsiteX1" fmla="*/ 21825 w 21824"/>
                <a:gd name="connsiteY1" fmla="*/ 53986 h 53985"/>
                <a:gd name="connsiteX2" fmla="*/ 3796 w 21824"/>
                <a:gd name="connsiteY2" fmla="*/ 53986 h 53985"/>
                <a:gd name="connsiteX3" fmla="*/ 0 w 21824"/>
                <a:gd name="connsiteY3" fmla="*/ 0 h 53985"/>
                <a:gd name="connsiteX4" fmla="*/ 21825 w 21824"/>
                <a:gd name="connsiteY4" fmla="*/ 16101 h 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4" h="53985">
                  <a:moveTo>
                    <a:pt x="21825" y="16101"/>
                  </a:moveTo>
                  <a:lnTo>
                    <a:pt x="21825" y="53986"/>
                  </a:lnTo>
                  <a:lnTo>
                    <a:pt x="3796" y="53986"/>
                  </a:lnTo>
                  <a:lnTo>
                    <a:pt x="0" y="0"/>
                  </a:lnTo>
                  <a:cubicBezTo>
                    <a:pt x="9489" y="8524"/>
                    <a:pt x="18029" y="13260"/>
                    <a:pt x="21825" y="16101"/>
                  </a:cubicBezTo>
                  <a:close/>
                </a:path>
              </a:pathLst>
            </a:custGeom>
            <a:solidFill>
              <a:srgbClr val="95C03E"/>
            </a:solidFill>
            <a:ln w="948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9D07FB7-473C-543D-24A1-46935F7D9962}"/>
                </a:ext>
              </a:extLst>
            </p:cNvPr>
            <p:cNvSpPr/>
            <p:nvPr/>
          </p:nvSpPr>
          <p:spPr>
            <a:xfrm>
              <a:off x="6384458" y="9687107"/>
              <a:ext cx="80656" cy="152486"/>
            </a:xfrm>
            <a:custGeom>
              <a:avLst/>
              <a:gdLst>
                <a:gd name="connsiteX0" fmla="*/ 55985 w 80656"/>
                <a:gd name="connsiteY0" fmla="*/ 77664 h 152486"/>
                <a:gd name="connsiteX1" fmla="*/ 10438 w 80656"/>
                <a:gd name="connsiteY1" fmla="*/ 152486 h 152486"/>
                <a:gd name="connsiteX2" fmla="*/ 0 w 80656"/>
                <a:gd name="connsiteY2" fmla="*/ 0 h 152486"/>
                <a:gd name="connsiteX3" fmla="*/ 80657 w 80656"/>
                <a:gd name="connsiteY3" fmla="*/ 15154 h 152486"/>
                <a:gd name="connsiteX4" fmla="*/ 74015 w 80656"/>
                <a:gd name="connsiteY4" fmla="*/ 93765 h 152486"/>
                <a:gd name="connsiteX5" fmla="*/ 55985 w 80656"/>
                <a:gd name="connsiteY5" fmla="*/ 77664 h 15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56" h="152486">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w="94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524E1F06-2779-FCCD-1BA5-EDA1579D5DD4}"/>
                </a:ext>
              </a:extLst>
            </p:cNvPr>
            <p:cNvSpPr/>
            <p:nvPr/>
          </p:nvSpPr>
          <p:spPr>
            <a:xfrm>
              <a:off x="6246867" y="9957036"/>
              <a:ext cx="2846" cy="7576"/>
            </a:xfrm>
            <a:custGeom>
              <a:avLst/>
              <a:gdLst>
                <a:gd name="connsiteX0" fmla="*/ 0 w 2846"/>
                <a:gd name="connsiteY0" fmla="*/ 2841 h 7576"/>
                <a:gd name="connsiteX1" fmla="*/ 2847 w 2846"/>
                <a:gd name="connsiteY1" fmla="*/ 0 h 7576"/>
                <a:gd name="connsiteX2" fmla="*/ 2847 w 2846"/>
                <a:gd name="connsiteY2" fmla="*/ 7577 h 7576"/>
                <a:gd name="connsiteX3" fmla="*/ 0 w 2846"/>
                <a:gd name="connsiteY3" fmla="*/ 2841 h 7576"/>
              </a:gdLst>
              <a:ahLst/>
              <a:cxnLst>
                <a:cxn ang="0">
                  <a:pos x="connsiteX0" y="connsiteY0"/>
                </a:cxn>
                <a:cxn ang="0">
                  <a:pos x="connsiteX1" y="connsiteY1"/>
                </a:cxn>
                <a:cxn ang="0">
                  <a:pos x="connsiteX2" y="connsiteY2"/>
                </a:cxn>
                <a:cxn ang="0">
                  <a:pos x="connsiteX3" y="connsiteY3"/>
                </a:cxn>
              </a:cxnLst>
              <a:rect l="l" t="t" r="r" b="b"/>
              <a:pathLst>
                <a:path w="2846" h="7576">
                  <a:moveTo>
                    <a:pt x="0" y="2841"/>
                  </a:moveTo>
                  <a:cubicBezTo>
                    <a:pt x="949" y="1894"/>
                    <a:pt x="1898" y="947"/>
                    <a:pt x="2847" y="0"/>
                  </a:cubicBezTo>
                  <a:lnTo>
                    <a:pt x="2847" y="7577"/>
                  </a:lnTo>
                  <a:cubicBezTo>
                    <a:pt x="949" y="4736"/>
                    <a:pt x="0" y="2841"/>
                    <a:pt x="0" y="2841"/>
                  </a:cubicBezTo>
                  <a:close/>
                </a:path>
              </a:pathLst>
            </a:custGeom>
            <a:solidFill>
              <a:srgbClr val="05A0C5"/>
            </a:solidFill>
            <a:ln w="94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13F4FC0-0264-60D2-EB64-9C5D0BEAD56B}"/>
                </a:ext>
              </a:extLst>
            </p:cNvPr>
            <p:cNvSpPr/>
            <p:nvPr/>
          </p:nvSpPr>
          <p:spPr>
            <a:xfrm>
              <a:off x="6150079" y="10017651"/>
              <a:ext cx="45547" cy="62509"/>
            </a:xfrm>
            <a:custGeom>
              <a:avLst/>
              <a:gdLst>
                <a:gd name="connsiteX0" fmla="*/ 45548 w 45547"/>
                <a:gd name="connsiteY0" fmla="*/ 28414 h 62509"/>
                <a:gd name="connsiteX1" fmla="*/ 45548 w 45547"/>
                <a:gd name="connsiteY1" fmla="*/ 62510 h 62509"/>
                <a:gd name="connsiteX2" fmla="*/ 0 w 45547"/>
                <a:gd name="connsiteY2" fmla="*/ 62510 h 62509"/>
                <a:gd name="connsiteX3" fmla="*/ 4745 w 45547"/>
                <a:gd name="connsiteY3" fmla="*/ 0 h 62509"/>
                <a:gd name="connsiteX4" fmla="*/ 45548 w 45547"/>
                <a:gd name="connsiteY4" fmla="*/ 28414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47" h="62509">
                  <a:moveTo>
                    <a:pt x="45548" y="28414"/>
                  </a:moveTo>
                  <a:lnTo>
                    <a:pt x="45548" y="62510"/>
                  </a:lnTo>
                  <a:lnTo>
                    <a:pt x="0" y="62510"/>
                  </a:lnTo>
                  <a:lnTo>
                    <a:pt x="4745" y="0"/>
                  </a:lnTo>
                  <a:cubicBezTo>
                    <a:pt x="11387" y="9471"/>
                    <a:pt x="23723" y="19889"/>
                    <a:pt x="45548" y="28414"/>
                  </a:cubicBezTo>
                  <a:close/>
                </a:path>
              </a:pathLst>
            </a:custGeom>
            <a:solidFill>
              <a:srgbClr val="73B64B"/>
            </a:solidFill>
            <a:ln w="94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EAD8A43-ED6A-4504-95F3-396BD6175C76}"/>
                </a:ext>
              </a:extLst>
            </p:cNvPr>
            <p:cNvSpPr/>
            <p:nvPr/>
          </p:nvSpPr>
          <p:spPr>
            <a:xfrm>
              <a:off x="6077013" y="9435173"/>
              <a:ext cx="271386" cy="380741"/>
            </a:xfrm>
            <a:custGeom>
              <a:avLst/>
              <a:gdLst>
                <a:gd name="connsiteX0" fmla="*/ 167007 w 271386"/>
                <a:gd name="connsiteY0" fmla="*/ 380742 h 380741"/>
                <a:gd name="connsiteX1" fmla="*/ 156569 w 271386"/>
                <a:gd name="connsiteY1" fmla="*/ 377900 h 380741"/>
                <a:gd name="connsiteX2" fmla="*/ 125256 w 271386"/>
                <a:gd name="connsiteY2" fmla="*/ 335280 h 380741"/>
                <a:gd name="connsiteX3" fmla="*/ 94891 w 271386"/>
                <a:gd name="connsiteY3" fmla="*/ 366535 h 380741"/>
                <a:gd name="connsiteX4" fmla="*/ 109124 w 271386"/>
                <a:gd name="connsiteY4" fmla="*/ 192265 h 380741"/>
                <a:gd name="connsiteX5" fmla="*/ 13285 w 271386"/>
                <a:gd name="connsiteY5" fmla="*/ 211207 h 380741"/>
                <a:gd name="connsiteX6" fmla="*/ 0 w 271386"/>
                <a:gd name="connsiteY6" fmla="*/ 71034 h 380741"/>
                <a:gd name="connsiteX7" fmla="*/ 124307 w 271386"/>
                <a:gd name="connsiteY7" fmla="*/ 0 h 380741"/>
                <a:gd name="connsiteX8" fmla="*/ 271387 w 271386"/>
                <a:gd name="connsiteY8" fmla="*/ 50197 h 380741"/>
                <a:gd name="connsiteX9" fmla="*/ 267591 w 271386"/>
                <a:gd name="connsiteY9" fmla="*/ 109866 h 380741"/>
                <a:gd name="connsiteX10" fmla="*/ 160365 w 271386"/>
                <a:gd name="connsiteY10" fmla="*/ 151539 h 380741"/>
                <a:gd name="connsiteX11" fmla="*/ 167007 w 271386"/>
                <a:gd name="connsiteY11" fmla="*/ 380742 h 38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386" h="380741">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w="94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1541C42-13A7-0CA3-F8A0-72DDCFAF559C}"/>
                </a:ext>
              </a:extLst>
            </p:cNvPr>
            <p:cNvSpPr/>
            <p:nvPr/>
          </p:nvSpPr>
          <p:spPr>
            <a:xfrm>
              <a:off x="6171904" y="9811179"/>
              <a:ext cx="9489" cy="947"/>
            </a:xfrm>
            <a:custGeom>
              <a:avLst/>
              <a:gdLst>
                <a:gd name="connsiteX0" fmla="*/ 0 w 9489"/>
                <a:gd name="connsiteY0" fmla="*/ 947 h 947"/>
                <a:gd name="connsiteX1" fmla="*/ 0 w 9489"/>
                <a:gd name="connsiteY1" fmla="*/ 0 h 947"/>
                <a:gd name="connsiteX2" fmla="*/ 0 w 9489"/>
                <a:gd name="connsiteY2" fmla="*/ 947 h 947"/>
                <a:gd name="connsiteX3" fmla="*/ 0 w 9489"/>
                <a:gd name="connsiteY3" fmla="*/ 947 h 947"/>
              </a:gdLst>
              <a:ahLst/>
              <a:cxnLst>
                <a:cxn ang="0">
                  <a:pos x="connsiteX0" y="connsiteY0"/>
                </a:cxn>
                <a:cxn ang="0">
                  <a:pos x="connsiteX1" y="connsiteY1"/>
                </a:cxn>
                <a:cxn ang="0">
                  <a:pos x="connsiteX2" y="connsiteY2"/>
                </a:cxn>
                <a:cxn ang="0">
                  <a:pos x="connsiteX3" y="connsiteY3"/>
                </a:cxn>
              </a:cxnLst>
              <a:rect l="l" t="t" r="r" b="b"/>
              <a:pathLst>
                <a:path w="9489" h="947">
                  <a:moveTo>
                    <a:pt x="0" y="947"/>
                  </a:moveTo>
                  <a:lnTo>
                    <a:pt x="0" y="0"/>
                  </a:lnTo>
                  <a:cubicBezTo>
                    <a:pt x="0" y="947"/>
                    <a:pt x="0" y="947"/>
                    <a:pt x="0" y="947"/>
                  </a:cubicBezTo>
                  <a:cubicBezTo>
                    <a:pt x="0" y="947"/>
                    <a:pt x="0" y="947"/>
                    <a:pt x="0" y="947"/>
                  </a:cubicBezTo>
                  <a:close/>
                </a:path>
              </a:pathLst>
            </a:custGeom>
            <a:solidFill>
              <a:srgbClr val="05A0C5"/>
            </a:solidFill>
            <a:ln w="94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92330A8-D1F4-AE17-BF32-71DDD8A65925}"/>
                </a:ext>
              </a:extLst>
            </p:cNvPr>
            <p:cNvSpPr/>
            <p:nvPr/>
          </p:nvSpPr>
          <p:spPr>
            <a:xfrm>
              <a:off x="6209860" y="10016704"/>
              <a:ext cx="42700" cy="62509"/>
            </a:xfrm>
            <a:custGeom>
              <a:avLst/>
              <a:gdLst>
                <a:gd name="connsiteX0" fmla="*/ 40803 w 42700"/>
                <a:gd name="connsiteY0" fmla="*/ 0 h 62509"/>
                <a:gd name="connsiteX1" fmla="*/ 42701 w 42700"/>
                <a:gd name="connsiteY1" fmla="*/ 62510 h 62509"/>
                <a:gd name="connsiteX2" fmla="*/ 0 w 42700"/>
                <a:gd name="connsiteY2" fmla="*/ 62510 h 62509"/>
                <a:gd name="connsiteX3" fmla="*/ 0 w 42700"/>
                <a:gd name="connsiteY3" fmla="*/ 28414 h 62509"/>
                <a:gd name="connsiteX4" fmla="*/ 40803 w 42700"/>
                <a:gd name="connsiteY4" fmla="*/ 0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00" h="62509">
                  <a:moveTo>
                    <a:pt x="40803" y="0"/>
                  </a:moveTo>
                  <a:lnTo>
                    <a:pt x="42701" y="62510"/>
                  </a:lnTo>
                  <a:lnTo>
                    <a:pt x="0" y="62510"/>
                  </a:lnTo>
                  <a:lnTo>
                    <a:pt x="0" y="28414"/>
                  </a:lnTo>
                  <a:cubicBezTo>
                    <a:pt x="21825" y="20837"/>
                    <a:pt x="34161" y="10418"/>
                    <a:pt x="40803" y="0"/>
                  </a:cubicBezTo>
                  <a:close/>
                </a:path>
              </a:pathLst>
            </a:custGeom>
            <a:solidFill>
              <a:srgbClr val="73B64B"/>
            </a:solidFill>
            <a:ln w="94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EA3B79F-5695-6821-D9F3-275554E7F5F3}"/>
                </a:ext>
              </a:extLst>
            </p:cNvPr>
            <p:cNvSpPr/>
            <p:nvPr/>
          </p:nvSpPr>
          <p:spPr>
            <a:xfrm>
              <a:off x="6237378" y="9545039"/>
              <a:ext cx="107226" cy="534174"/>
            </a:xfrm>
            <a:custGeom>
              <a:avLst/>
              <a:gdLst>
                <a:gd name="connsiteX0" fmla="*/ 12336 w 107226"/>
                <a:gd name="connsiteY0" fmla="*/ 419574 h 534174"/>
                <a:gd name="connsiteX1" fmla="*/ 12336 w 107226"/>
                <a:gd name="connsiteY1" fmla="*/ 411997 h 534174"/>
                <a:gd name="connsiteX2" fmla="*/ 14234 w 107226"/>
                <a:gd name="connsiteY2" fmla="*/ 332439 h 534174"/>
                <a:gd name="connsiteX3" fmla="*/ 7591 w 107226"/>
                <a:gd name="connsiteY3" fmla="*/ 269929 h 534174"/>
                <a:gd name="connsiteX4" fmla="*/ 0 w 107226"/>
                <a:gd name="connsiteY4" fmla="*/ 41673 h 534174"/>
                <a:gd name="connsiteX5" fmla="*/ 107226 w 107226"/>
                <a:gd name="connsiteY5" fmla="*/ 0 h 534174"/>
                <a:gd name="connsiteX6" fmla="*/ 72117 w 107226"/>
                <a:gd name="connsiteY6" fmla="*/ 534175 h 534174"/>
                <a:gd name="connsiteX7" fmla="*/ 16131 w 107226"/>
                <a:gd name="connsiteY7" fmla="*/ 534175 h 534174"/>
                <a:gd name="connsiteX8" fmla="*/ 14234 w 107226"/>
                <a:gd name="connsiteY8" fmla="*/ 471665 h 534174"/>
                <a:gd name="connsiteX9" fmla="*/ 12336 w 107226"/>
                <a:gd name="connsiteY9" fmla="*/ 419574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226" h="534174">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w="94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D6A5067-8F56-C004-3FFB-F9F8F58A335A}"/>
                </a:ext>
              </a:extLst>
            </p:cNvPr>
            <p:cNvSpPr/>
            <p:nvPr/>
          </p:nvSpPr>
          <p:spPr>
            <a:xfrm>
              <a:off x="5947013" y="9646381"/>
              <a:ext cx="184087" cy="432833"/>
            </a:xfrm>
            <a:custGeom>
              <a:avLst/>
              <a:gdLst>
                <a:gd name="connsiteX0" fmla="*/ 112920 w 184087"/>
                <a:gd name="connsiteY0" fmla="*/ 326756 h 432833"/>
                <a:gd name="connsiteX1" fmla="*/ 96788 w 184087"/>
                <a:gd name="connsiteY1" fmla="*/ 253828 h 432833"/>
                <a:gd name="connsiteX2" fmla="*/ 97737 w 184087"/>
                <a:gd name="connsiteY2" fmla="*/ 226361 h 432833"/>
                <a:gd name="connsiteX3" fmla="*/ 83504 w 184087"/>
                <a:gd name="connsiteY3" fmla="*/ 186582 h 432833"/>
                <a:gd name="connsiteX4" fmla="*/ 89197 w 184087"/>
                <a:gd name="connsiteY4" fmla="*/ 124073 h 432833"/>
                <a:gd name="connsiteX5" fmla="*/ 45548 w 184087"/>
                <a:gd name="connsiteY5" fmla="*/ 132597 h 432833"/>
                <a:gd name="connsiteX6" fmla="*/ 13285 w 184087"/>
                <a:gd name="connsiteY6" fmla="*/ 112707 h 432833"/>
                <a:gd name="connsiteX7" fmla="*/ 4745 w 184087"/>
                <a:gd name="connsiteY7" fmla="*/ 113654 h 432833"/>
                <a:gd name="connsiteX8" fmla="*/ 0 w 184087"/>
                <a:gd name="connsiteY8" fmla="*/ 28414 h 432833"/>
                <a:gd name="connsiteX9" fmla="*/ 142336 w 184087"/>
                <a:gd name="connsiteY9" fmla="*/ 0 h 432833"/>
                <a:gd name="connsiteX10" fmla="*/ 184088 w 184087"/>
                <a:gd name="connsiteY10" fmla="*/ 432833 h 432833"/>
                <a:gd name="connsiteX11" fmla="*/ 61679 w 184087"/>
                <a:gd name="connsiteY11" fmla="*/ 432833 h 432833"/>
                <a:gd name="connsiteX12" fmla="*/ 67372 w 184087"/>
                <a:gd name="connsiteY12" fmla="*/ 373165 h 432833"/>
                <a:gd name="connsiteX13" fmla="*/ 112920 w 184087"/>
                <a:gd name="connsiteY13" fmla="*/ 326756 h 43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087" h="432833">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w="94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1AFA14C-EE9E-C3AC-A1B0-3F72EAEDE582}"/>
                </a:ext>
              </a:extLst>
            </p:cNvPr>
            <p:cNvSpPr/>
            <p:nvPr/>
          </p:nvSpPr>
          <p:spPr>
            <a:xfrm>
              <a:off x="6090298" y="9627438"/>
              <a:ext cx="96788" cy="451775"/>
            </a:xfrm>
            <a:custGeom>
              <a:avLst/>
              <a:gdLst>
                <a:gd name="connsiteX0" fmla="*/ 96788 w 96788"/>
                <a:gd name="connsiteY0" fmla="*/ 0 h 451775"/>
                <a:gd name="connsiteX1" fmla="*/ 82555 w 96788"/>
                <a:gd name="connsiteY1" fmla="*/ 174270 h 451775"/>
                <a:gd name="connsiteX2" fmla="*/ 81606 w 96788"/>
                <a:gd name="connsiteY2" fmla="*/ 183741 h 451775"/>
                <a:gd name="connsiteX3" fmla="*/ 81606 w 96788"/>
                <a:gd name="connsiteY3" fmla="*/ 184688 h 451775"/>
                <a:gd name="connsiteX4" fmla="*/ 64526 w 96788"/>
                <a:gd name="connsiteY4" fmla="*/ 250039 h 451775"/>
                <a:gd name="connsiteX5" fmla="*/ 69270 w 96788"/>
                <a:gd name="connsiteY5" fmla="*/ 332439 h 451775"/>
                <a:gd name="connsiteX6" fmla="*/ 64526 w 96788"/>
                <a:gd name="connsiteY6" fmla="*/ 389266 h 451775"/>
                <a:gd name="connsiteX7" fmla="*/ 59781 w 96788"/>
                <a:gd name="connsiteY7" fmla="*/ 451776 h 451775"/>
                <a:gd name="connsiteX8" fmla="*/ 42701 w 96788"/>
                <a:gd name="connsiteY8" fmla="*/ 451776 h 451775"/>
                <a:gd name="connsiteX9" fmla="*/ 0 w 96788"/>
                <a:gd name="connsiteY9" fmla="*/ 18942 h 451775"/>
                <a:gd name="connsiteX10" fmla="*/ 96788 w 96788"/>
                <a:gd name="connsiteY10" fmla="*/ 0 h 4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788" h="451775">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w="94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E7AAA50-47D4-55DB-F6AE-E9B5E7DB9EB3}"/>
                </a:ext>
              </a:extLst>
            </p:cNvPr>
            <p:cNvSpPr/>
            <p:nvPr/>
          </p:nvSpPr>
          <p:spPr>
            <a:xfrm>
              <a:off x="5816064" y="9792237"/>
              <a:ext cx="133795" cy="286976"/>
            </a:xfrm>
            <a:custGeom>
              <a:avLst/>
              <a:gdLst>
                <a:gd name="connsiteX0" fmla="*/ 105328 w 133795"/>
                <a:gd name="connsiteY0" fmla="*/ 0 h 286976"/>
                <a:gd name="connsiteX1" fmla="*/ 87299 w 133795"/>
                <a:gd name="connsiteY1" fmla="*/ 32202 h 286976"/>
                <a:gd name="connsiteX2" fmla="*/ 60730 w 133795"/>
                <a:gd name="connsiteY2" fmla="*/ 80505 h 286976"/>
                <a:gd name="connsiteX3" fmla="*/ 61679 w 133795"/>
                <a:gd name="connsiteY3" fmla="*/ 107972 h 286976"/>
                <a:gd name="connsiteX4" fmla="*/ 45547 w 133795"/>
                <a:gd name="connsiteY4" fmla="*/ 180900 h 286976"/>
                <a:gd name="connsiteX5" fmla="*/ 133796 w 133795"/>
                <a:gd name="connsiteY5" fmla="*/ 250039 h 286976"/>
                <a:gd name="connsiteX6" fmla="*/ 133796 w 133795"/>
                <a:gd name="connsiteY6" fmla="*/ 286977 h 286976"/>
                <a:gd name="connsiteX7" fmla="*/ 34161 w 133795"/>
                <a:gd name="connsiteY7" fmla="*/ 286977 h 286976"/>
                <a:gd name="connsiteX8" fmla="*/ 0 w 133795"/>
                <a:gd name="connsiteY8" fmla="*/ 19889 h 286976"/>
                <a:gd name="connsiteX9" fmla="*/ 105328 w 133795"/>
                <a:gd name="connsiteY9" fmla="*/ 0 h 2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795" h="286976">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w="94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798CFDE-2389-DBF2-ACB7-BD24C663F901}"/>
                </a:ext>
              </a:extLst>
            </p:cNvPr>
            <p:cNvSpPr/>
            <p:nvPr/>
          </p:nvSpPr>
          <p:spPr>
            <a:xfrm>
              <a:off x="5993509" y="9770453"/>
              <a:ext cx="43649" cy="63456"/>
            </a:xfrm>
            <a:custGeom>
              <a:avLst/>
              <a:gdLst>
                <a:gd name="connsiteX0" fmla="*/ 37956 w 43649"/>
                <a:gd name="connsiteY0" fmla="*/ 63457 h 63456"/>
                <a:gd name="connsiteX1" fmla="*/ 24671 w 43649"/>
                <a:gd name="connsiteY1" fmla="*/ 53986 h 63456"/>
                <a:gd name="connsiteX2" fmla="*/ 0 w 43649"/>
                <a:gd name="connsiteY2" fmla="*/ 8524 h 63456"/>
                <a:gd name="connsiteX3" fmla="*/ 43650 w 43649"/>
                <a:gd name="connsiteY3" fmla="*/ 0 h 63456"/>
                <a:gd name="connsiteX4" fmla="*/ 37956 w 43649"/>
                <a:gd name="connsiteY4" fmla="*/ 63457 h 6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63456">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w="94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F37DE4D-4C8A-13D3-B712-6CD4531F3919}"/>
                </a:ext>
              </a:extLst>
            </p:cNvPr>
            <p:cNvSpPr/>
            <p:nvPr/>
          </p:nvSpPr>
          <p:spPr>
            <a:xfrm>
              <a:off x="5971684" y="10020493"/>
              <a:ext cx="43649" cy="59668"/>
            </a:xfrm>
            <a:custGeom>
              <a:avLst/>
              <a:gdLst>
                <a:gd name="connsiteX0" fmla="*/ 43650 w 43649"/>
                <a:gd name="connsiteY0" fmla="*/ 0 h 59668"/>
                <a:gd name="connsiteX1" fmla="*/ 37956 w 43649"/>
                <a:gd name="connsiteY1" fmla="*/ 59669 h 59668"/>
                <a:gd name="connsiteX2" fmla="*/ 0 w 43649"/>
                <a:gd name="connsiteY2" fmla="*/ 59669 h 59668"/>
                <a:gd name="connsiteX3" fmla="*/ 0 w 43649"/>
                <a:gd name="connsiteY3" fmla="*/ 21784 h 59668"/>
                <a:gd name="connsiteX4" fmla="*/ 43650 w 43649"/>
                <a:gd name="connsiteY4" fmla="*/ 0 h 5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59668">
                  <a:moveTo>
                    <a:pt x="43650" y="0"/>
                  </a:moveTo>
                  <a:lnTo>
                    <a:pt x="37956" y="59669"/>
                  </a:lnTo>
                  <a:lnTo>
                    <a:pt x="0" y="59669"/>
                  </a:lnTo>
                  <a:lnTo>
                    <a:pt x="0" y="21784"/>
                  </a:lnTo>
                  <a:cubicBezTo>
                    <a:pt x="0" y="21784"/>
                    <a:pt x="20876" y="14207"/>
                    <a:pt x="43650" y="0"/>
                  </a:cubicBezTo>
                  <a:close/>
                </a:path>
              </a:pathLst>
            </a:custGeom>
            <a:solidFill>
              <a:srgbClr val="1A6E82"/>
            </a:solidFill>
            <a:ln w="9489" cap="flat">
              <a:noFill/>
              <a:prstDash val="solid"/>
              <a:miter/>
            </a:ln>
          </p:spPr>
          <p:txBody>
            <a:bodyPr rtlCol="0" anchor="ctr"/>
            <a:lstStyle/>
            <a:p>
              <a:endParaRPr lang="en-US"/>
            </a:p>
          </p:txBody>
        </p:sp>
      </p:grpSp>
      <p:sp>
        <p:nvSpPr>
          <p:cNvPr id="24" name="Freeform 23">
            <a:extLst>
              <a:ext uri="{FF2B5EF4-FFF2-40B4-BE49-F238E27FC236}">
                <a16:creationId xmlns:a16="http://schemas.microsoft.com/office/drawing/2014/main" id="{C8305601-4002-D771-F33D-68F65A1AF227}"/>
              </a:ext>
            </a:extLst>
          </p:cNvPr>
          <p:cNvSpPr/>
          <p:nvPr userDrawn="1"/>
        </p:nvSpPr>
        <p:spPr>
          <a:xfrm flipH="1">
            <a:off x="7559674" y="-294433"/>
            <a:ext cx="1716847" cy="1126723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ECECEC"/>
          </a:solidFill>
          <a:ln w="30808" cap="flat">
            <a:noFill/>
            <a:prstDash val="solid"/>
            <a:miter/>
          </a:ln>
        </p:spPr>
        <p:txBody>
          <a:bodyPr rtlCol="0" anchor="ctr"/>
          <a:lstStyle/>
          <a:p>
            <a:endParaRPr lang="en-US"/>
          </a:p>
        </p:txBody>
      </p:sp>
    </p:spTree>
    <p:extLst>
      <p:ext uri="{BB962C8B-B14F-4D97-AF65-F5344CB8AC3E}">
        <p14:creationId xmlns:p14="http://schemas.microsoft.com/office/powerpoint/2010/main" val="102521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8C9B4-A1F9-AF40-B9F7-65EEAED2967F}"/>
              </a:ext>
            </a:extLst>
          </p:cNvPr>
          <p:cNvSpPr/>
          <p:nvPr userDrawn="1"/>
        </p:nvSpPr>
        <p:spPr>
          <a:xfrm>
            <a:off x="1888209" y="3577645"/>
            <a:ext cx="3783257" cy="3536523"/>
          </a:xfrm>
          <a:prstGeom prst="rect">
            <a:avLst/>
          </a:prstGeom>
          <a:solidFill>
            <a:srgbClr val="1E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13" name="Picture Placeholder 12">
            <a:extLst>
              <a:ext uri="{FF2B5EF4-FFF2-40B4-BE49-F238E27FC236}">
                <a16:creationId xmlns:a16="http://schemas.microsoft.com/office/drawing/2014/main" id="{63D4115E-60CA-864E-A2B1-256DD5A70E6E}"/>
              </a:ext>
            </a:extLst>
          </p:cNvPr>
          <p:cNvSpPr>
            <a:spLocks noGrp="1"/>
          </p:cNvSpPr>
          <p:nvPr>
            <p:ph type="pic" sz="quarter" idx="11"/>
          </p:nvPr>
        </p:nvSpPr>
        <p:spPr>
          <a:xfrm>
            <a:off x="0" y="0"/>
            <a:ext cx="7559675" cy="10691813"/>
          </a:xfrm>
          <a:custGeom>
            <a:avLst/>
            <a:gdLst>
              <a:gd name="connsiteX0" fmla="*/ 1888209 w 7559675"/>
              <a:gd name="connsiteY0" fmla="*/ 3577645 h 10691813"/>
              <a:gd name="connsiteX1" fmla="*/ 1888209 w 7559675"/>
              <a:gd name="connsiteY1" fmla="*/ 7114168 h 10691813"/>
              <a:gd name="connsiteX2" fmla="*/ 5671466 w 7559675"/>
              <a:gd name="connsiteY2" fmla="*/ 7114168 h 10691813"/>
              <a:gd name="connsiteX3" fmla="*/ 5671466 w 7559675"/>
              <a:gd name="connsiteY3" fmla="*/ 3577645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1888209" y="3577645"/>
                </a:moveTo>
                <a:lnTo>
                  <a:pt x="1888209" y="7114168"/>
                </a:lnTo>
                <a:lnTo>
                  <a:pt x="5671466" y="7114168"/>
                </a:lnTo>
                <a:lnTo>
                  <a:pt x="5671466" y="3577645"/>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32">
            <a:extLst>
              <a:ext uri="{FF2B5EF4-FFF2-40B4-BE49-F238E27FC236}">
                <a16:creationId xmlns:a16="http://schemas.microsoft.com/office/drawing/2014/main" id="{F4140FE7-5CD5-9049-AFE1-082365D6A138}"/>
              </a:ext>
            </a:extLst>
          </p:cNvPr>
          <p:cNvSpPr>
            <a:spLocks noGrp="1"/>
          </p:cNvSpPr>
          <p:nvPr>
            <p:ph type="body" sz="quarter" idx="13" hasCustomPrompt="1"/>
          </p:nvPr>
        </p:nvSpPr>
        <p:spPr>
          <a:xfrm>
            <a:off x="1888209" y="4304643"/>
            <a:ext cx="3783257" cy="1108498"/>
          </a:xfrm>
          <a:prstGeom prst="rect">
            <a:avLst/>
          </a:prstGeom>
        </p:spPr>
        <p:txBody>
          <a:bodyPr>
            <a:noAutofit/>
          </a:bodyPr>
          <a:lstStyle>
            <a:lvl1pPr marL="0" indent="0" algn="ctr">
              <a:lnSpc>
                <a:spcPts val="1980"/>
              </a:lnSpc>
              <a:spcBef>
                <a:spcPts val="0"/>
              </a:spcBef>
              <a:buNone/>
              <a:defRPr sz="19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p>
          <a:p>
            <a:pPr lvl="0"/>
            <a:endParaRPr lang="en-US" dirty="0"/>
          </a:p>
        </p:txBody>
      </p:sp>
      <p:sp>
        <p:nvSpPr>
          <p:cNvPr id="10" name="Text Placeholder 32">
            <a:extLst>
              <a:ext uri="{FF2B5EF4-FFF2-40B4-BE49-F238E27FC236}">
                <a16:creationId xmlns:a16="http://schemas.microsoft.com/office/drawing/2014/main" id="{3ACBC58C-D900-5786-5257-B15E57B9A2CA}"/>
              </a:ext>
            </a:extLst>
          </p:cNvPr>
          <p:cNvSpPr>
            <a:spLocks noGrp="1"/>
          </p:cNvSpPr>
          <p:nvPr>
            <p:ph type="body" sz="quarter" idx="14" hasCustomPrompt="1"/>
          </p:nvPr>
        </p:nvSpPr>
        <p:spPr>
          <a:xfrm>
            <a:off x="1888208" y="6140139"/>
            <a:ext cx="3783257" cy="508311"/>
          </a:xfrm>
          <a:prstGeom prst="rect">
            <a:avLst/>
          </a:prstGeom>
        </p:spPr>
        <p:txBody>
          <a:bodyPr>
            <a:noAutofit/>
          </a:bodyPr>
          <a:lstStyle>
            <a:lvl1pPr marL="0" indent="0" algn="ctr">
              <a:lnSpc>
                <a:spcPts val="1980"/>
              </a:lnSpc>
              <a:spcBef>
                <a:spcPts val="0"/>
              </a:spcBef>
              <a:buNone/>
              <a:defRPr sz="1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a:t>
            </a:r>
          </a:p>
          <a:p>
            <a:pPr lvl="0"/>
            <a:endParaRPr lang="en-US" dirty="0"/>
          </a:p>
        </p:txBody>
      </p:sp>
    </p:spTree>
    <p:extLst>
      <p:ext uri="{BB962C8B-B14F-4D97-AF65-F5344CB8AC3E}">
        <p14:creationId xmlns:p14="http://schemas.microsoft.com/office/powerpoint/2010/main" val="25872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36EED6B-B013-D34C-789E-23FFA7409966}"/>
              </a:ext>
            </a:extLst>
          </p:cNvPr>
          <p:cNvSpPr>
            <a:spLocks noGrp="1"/>
          </p:cNvSpPr>
          <p:nvPr>
            <p:ph type="sldNum" sz="quarter" idx="4"/>
          </p:nvPr>
        </p:nvSpPr>
        <p:spPr>
          <a:xfrm>
            <a:off x="7027611" y="10227438"/>
            <a:ext cx="416471" cy="464375"/>
          </a:xfrm>
          <a:prstGeom prst="rect">
            <a:avLst/>
          </a:prstGeom>
        </p:spPr>
        <p:txBody>
          <a:bodyPr vert="horz" lIns="91440" tIns="45720" rIns="91440" bIns="45720" rtlCol="0" anchor="ctr"/>
          <a:lstStyle>
            <a:lvl1pPr algn="r">
              <a:defRPr sz="1000">
                <a:solidFill>
                  <a:srgbClr val="5E5E5E"/>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2" name="Rectangle 11">
            <a:extLst>
              <a:ext uri="{FF2B5EF4-FFF2-40B4-BE49-F238E27FC236}">
                <a16:creationId xmlns:a16="http://schemas.microsoft.com/office/drawing/2014/main" id="{125256B5-5984-8A40-63BE-B766E20DDE4A}"/>
              </a:ext>
            </a:extLst>
          </p:cNvPr>
          <p:cNvSpPr/>
          <p:nvPr userDrawn="1"/>
        </p:nvSpPr>
        <p:spPr>
          <a:xfrm rot="16200000">
            <a:off x="5438272" y="8398609"/>
            <a:ext cx="3672254" cy="200055"/>
          </a:xfrm>
          <a:prstGeom prst="rect">
            <a:avLst/>
          </a:prstGeom>
        </p:spPr>
        <p:txBody>
          <a:bodyPr wrap="square">
            <a:spAutoFit/>
          </a:bodyPr>
          <a:lstStyle/>
          <a:p>
            <a:r>
              <a:rPr lang="fr-CA" sz="700" kern="900" spc="200" baseline="0" dirty="0">
                <a:solidFill>
                  <a:srgbClr val="595959"/>
                </a:solidFill>
              </a:rPr>
              <a:t>START ON SUSTAINABILITY</a:t>
            </a:r>
          </a:p>
        </p:txBody>
      </p:sp>
      <p:cxnSp>
        <p:nvCxnSpPr>
          <p:cNvPr id="13" name="Straight Connector 12">
            <a:extLst>
              <a:ext uri="{FF2B5EF4-FFF2-40B4-BE49-F238E27FC236}">
                <a16:creationId xmlns:a16="http://schemas.microsoft.com/office/drawing/2014/main" id="{990D15A0-0274-14EA-DDFA-161D7DA4DEA6}"/>
              </a:ext>
            </a:extLst>
          </p:cNvPr>
          <p:cNvCxnSpPr/>
          <p:nvPr userDrawn="1"/>
        </p:nvCxnSpPr>
        <p:spPr>
          <a:xfrm>
            <a:off x="7186167" y="10368046"/>
            <a:ext cx="176463" cy="0"/>
          </a:xfrm>
          <a:prstGeom prst="line">
            <a:avLst/>
          </a:prstGeom>
          <a:ln>
            <a:solidFill>
              <a:srgbClr val="73B6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879095"/>
      </p:ext>
    </p:extLst>
  </p:cSld>
  <p:clrMap bg1="lt1" tx1="dk1" bg2="lt2" tx2="dk2" accent1="accent1" accent2="accent2" accent3="accent3" accent4="accent4" accent5="accent5" accent6="accent6" hlink="hlink" folHlink="folHlink"/>
  <p:sldLayoutIdLst>
    <p:sldLayoutId id="2147483780" r:id="rId1"/>
    <p:sldLayoutId id="2147483760" r:id="rId2"/>
    <p:sldLayoutId id="2147483798" r:id="rId3"/>
    <p:sldLayoutId id="2147483800" r:id="rId4"/>
    <p:sldLayoutId id="2147483805" r:id="rId5"/>
    <p:sldLayoutId id="2147483782" r:id="rId6"/>
    <p:sldLayoutId id="2147483786" r:id="rId7"/>
    <p:sldLayoutId id="2147483758" r:id="rId8"/>
    <p:sldLayoutId id="2147483787" r:id="rId9"/>
    <p:sldLayoutId id="2147483802" r:id="rId10"/>
    <p:sldLayoutId id="2147483804" r:id="rId11"/>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DF457F0-748F-7615-DE72-2D0B196659B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6956" b="26956"/>
          <a:stretch>
            <a:fillRect/>
          </a:stretch>
        </p:blipFill>
        <p:spPr/>
      </p:pic>
      <p:sp>
        <p:nvSpPr>
          <p:cNvPr id="5" name="Rectangle 4">
            <a:extLst>
              <a:ext uri="{FF2B5EF4-FFF2-40B4-BE49-F238E27FC236}">
                <a16:creationId xmlns:a16="http://schemas.microsoft.com/office/drawing/2014/main" id="{97BA8D93-ABBE-5B05-7721-822BFB4E2D01}"/>
              </a:ext>
            </a:extLst>
          </p:cNvPr>
          <p:cNvSpPr/>
          <p:nvPr/>
        </p:nvSpPr>
        <p:spPr>
          <a:xfrm>
            <a:off x="1525192" y="670512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84DDAAEB-8B27-AAA1-9681-A6E46AD08CFE}"/>
              </a:ext>
            </a:extLst>
          </p:cNvPr>
          <p:cNvSpPr txBox="1"/>
          <p:nvPr/>
        </p:nvSpPr>
        <p:spPr>
          <a:xfrm>
            <a:off x="1525192" y="6770759"/>
            <a:ext cx="3326488" cy="646331"/>
          </a:xfrm>
          <a:prstGeom prst="rect">
            <a:avLst/>
          </a:prstGeom>
          <a:noFill/>
        </p:spPr>
        <p:txBody>
          <a:bodyPr wrap="none" rtlCol="0">
            <a:spAutoFit/>
          </a:bodyPr>
          <a:lstStyle/>
          <a:p>
            <a:r>
              <a:rPr lang="en-US" sz="3600" b="1" spc="324" dirty="0">
                <a:solidFill>
                  <a:srgbClr val="73B64B"/>
                </a:solidFill>
                <a:latin typeface="Calibri" panose="020F0502020204030204" pitchFamily="34" charset="0"/>
                <a:cs typeface="Calibri" panose="020F0502020204030204" pitchFamily="34" charset="0"/>
              </a:rPr>
              <a:t>WP4 Activity-</a:t>
            </a:r>
          </a:p>
        </p:txBody>
      </p:sp>
      <p:sp>
        <p:nvSpPr>
          <p:cNvPr id="2" name="Rectangle 1">
            <a:extLst>
              <a:ext uri="{FF2B5EF4-FFF2-40B4-BE49-F238E27FC236}">
                <a16:creationId xmlns:a16="http://schemas.microsoft.com/office/drawing/2014/main" id="{3822890D-DB92-AD9E-490F-1D7CFA571691}"/>
              </a:ext>
            </a:extLst>
          </p:cNvPr>
          <p:cNvSpPr/>
          <p:nvPr/>
        </p:nvSpPr>
        <p:spPr>
          <a:xfrm>
            <a:off x="0" y="108156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3" name="TextBox 2">
            <a:extLst>
              <a:ext uri="{FF2B5EF4-FFF2-40B4-BE49-F238E27FC236}">
                <a16:creationId xmlns:a16="http://schemas.microsoft.com/office/drawing/2014/main" id="{59123B2C-4D5F-1D6A-8CBC-FE1FBB7FEAAC}"/>
              </a:ext>
            </a:extLst>
          </p:cNvPr>
          <p:cNvSpPr txBox="1"/>
          <p:nvPr/>
        </p:nvSpPr>
        <p:spPr>
          <a:xfrm>
            <a:off x="1288628" y="6166101"/>
            <a:ext cx="4982418" cy="646331"/>
          </a:xfrm>
          <a:prstGeom prst="rect">
            <a:avLst/>
          </a:prstGeom>
          <a:noFill/>
        </p:spPr>
        <p:txBody>
          <a:bodyPr wrap="square" rtlCol="0">
            <a:spAutoFit/>
          </a:bodyPr>
          <a:lstStyle/>
          <a:p>
            <a:r>
              <a:rPr lang="en-US" sz="3600" b="1" spc="324" dirty="0">
                <a:solidFill>
                  <a:schemeClr val="bg1"/>
                </a:solidFill>
                <a:highlight>
                  <a:srgbClr val="73B64B"/>
                </a:highlight>
                <a:latin typeface="Calibri" panose="020F0502020204030204" pitchFamily="34" charset="0"/>
                <a:cs typeface="Calibri" panose="020F0502020204030204" pitchFamily="34" charset="0"/>
              </a:rPr>
              <a:t>Bite Sized Learning</a:t>
            </a:r>
          </a:p>
        </p:txBody>
      </p:sp>
      <p:sp>
        <p:nvSpPr>
          <p:cNvPr id="4" name="Rectangle 3">
            <a:extLst>
              <a:ext uri="{FF2B5EF4-FFF2-40B4-BE49-F238E27FC236}">
                <a16:creationId xmlns:a16="http://schemas.microsoft.com/office/drawing/2014/main" id="{73DD3A55-0471-33A4-F461-44E700B3EE2B}"/>
              </a:ext>
            </a:extLst>
          </p:cNvPr>
          <p:cNvSpPr/>
          <p:nvPr/>
        </p:nvSpPr>
        <p:spPr>
          <a:xfrm>
            <a:off x="1525192" y="7417090"/>
            <a:ext cx="5085835" cy="1191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8" name="TextBox 7">
            <a:extLst>
              <a:ext uri="{FF2B5EF4-FFF2-40B4-BE49-F238E27FC236}">
                <a16:creationId xmlns:a16="http://schemas.microsoft.com/office/drawing/2014/main" id="{3F4AA5A4-EACB-499B-1EA6-F74FBB883DA6}"/>
              </a:ext>
            </a:extLst>
          </p:cNvPr>
          <p:cNvSpPr txBox="1"/>
          <p:nvPr/>
        </p:nvSpPr>
        <p:spPr>
          <a:xfrm>
            <a:off x="1550442" y="7417090"/>
            <a:ext cx="5220019" cy="1200329"/>
          </a:xfrm>
          <a:prstGeom prst="rect">
            <a:avLst/>
          </a:prstGeom>
          <a:noFill/>
        </p:spPr>
        <p:txBody>
          <a:bodyPr wrap="none" rtlCol="0">
            <a:spAutoFit/>
          </a:bodyPr>
          <a:lstStyle/>
          <a:p>
            <a:r>
              <a:rPr lang="en-US" sz="3600" b="1" spc="324" dirty="0">
                <a:solidFill>
                  <a:srgbClr val="73B64B"/>
                </a:solidFill>
                <a:latin typeface="Calibri" panose="020F0502020204030204" pitchFamily="34" charset="0"/>
                <a:cs typeface="Calibri" panose="020F0502020204030204" pitchFamily="34" charset="0"/>
              </a:rPr>
              <a:t>Sustainability Actions</a:t>
            </a:r>
          </a:p>
          <a:p>
            <a:r>
              <a:rPr lang="en-US" sz="3600" b="1" spc="324" dirty="0">
                <a:solidFill>
                  <a:srgbClr val="73B64B"/>
                </a:solidFill>
                <a:latin typeface="Calibri" panose="020F0502020204030204" pitchFamily="34" charset="0"/>
                <a:cs typeface="Calibri" panose="020F0502020204030204" pitchFamily="34" charset="0"/>
              </a:rPr>
              <a:t>Brainstorm Grid</a:t>
            </a:r>
          </a:p>
        </p:txBody>
      </p:sp>
    </p:spTree>
    <p:extLst>
      <p:ext uri="{BB962C8B-B14F-4D97-AF65-F5344CB8AC3E}">
        <p14:creationId xmlns:p14="http://schemas.microsoft.com/office/powerpoint/2010/main" val="170186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B763DA6C-B1F3-A87A-0725-78CE633EF2AD}"/>
              </a:ext>
            </a:extLst>
          </p:cNvPr>
          <p:cNvSpPr>
            <a:spLocks noGrp="1"/>
          </p:cNvSpPr>
          <p:nvPr>
            <p:ph type="body" sz="quarter" idx="48"/>
          </p:nvPr>
        </p:nvSpPr>
        <p:spPr>
          <a:xfrm>
            <a:off x="662380" y="6340627"/>
            <a:ext cx="4886785" cy="2565856"/>
          </a:xfrm>
        </p:spPr>
        <p:txBody>
          <a:bodyPr/>
          <a:lstStyle/>
          <a:p>
            <a:r>
              <a:rPr lang="en-GB" sz="1800" dirty="0"/>
              <a:t>This creative worksheet helps you quickly generate small, practical sustainability actions that are easy to start, affordable, and relevant to your business. It encourages you to think across four key areas of your operations to spark ideas and uncover new opportunities for environmental improvement.</a:t>
            </a:r>
          </a:p>
          <a:p>
            <a:endParaRPr lang="en-GB" sz="1800" dirty="0"/>
          </a:p>
          <a:p>
            <a:r>
              <a:rPr lang="en-GB" sz="1800" dirty="0"/>
              <a:t>Why use it? Many small businesses want to be more sustainable but don’t know where to start. This grid makes it easier by breaking sustainability down into manageable chunks and helping you brainstorm achievable next steps.</a:t>
            </a:r>
          </a:p>
        </p:txBody>
      </p:sp>
      <p:sp>
        <p:nvSpPr>
          <p:cNvPr id="22" name="Rectangle 21">
            <a:extLst>
              <a:ext uri="{FF2B5EF4-FFF2-40B4-BE49-F238E27FC236}">
                <a16:creationId xmlns:a16="http://schemas.microsoft.com/office/drawing/2014/main" id="{2A1AC136-FCD7-C913-2D50-5462BA627107}"/>
              </a:ext>
            </a:extLst>
          </p:cNvPr>
          <p:cNvSpPr/>
          <p:nvPr/>
        </p:nvSpPr>
        <p:spPr>
          <a:xfrm>
            <a:off x="662380" y="5560504"/>
            <a:ext cx="4214420" cy="606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3" name="TextBox 22">
            <a:extLst>
              <a:ext uri="{FF2B5EF4-FFF2-40B4-BE49-F238E27FC236}">
                <a16:creationId xmlns:a16="http://schemas.microsoft.com/office/drawing/2014/main" id="{F2D48560-5435-9BD0-35A4-1289EF3FD481}"/>
              </a:ext>
            </a:extLst>
          </p:cNvPr>
          <p:cNvSpPr txBox="1"/>
          <p:nvPr/>
        </p:nvSpPr>
        <p:spPr>
          <a:xfrm>
            <a:off x="662380" y="5632819"/>
            <a:ext cx="4321568" cy="461665"/>
          </a:xfrm>
          <a:prstGeom prst="rect">
            <a:avLst/>
          </a:prstGeom>
          <a:noFill/>
        </p:spPr>
        <p:txBody>
          <a:bodyPr wrap="none" rtlCol="0">
            <a:spAutoFit/>
          </a:bodyPr>
          <a:lstStyle/>
          <a:p>
            <a:r>
              <a:rPr lang="en-US" sz="2400" b="1" spc="324" dirty="0">
                <a:solidFill>
                  <a:srgbClr val="73B64B"/>
                </a:solidFill>
                <a:latin typeface="Calibri" panose="020F0502020204030204" pitchFamily="34" charset="0"/>
                <a:cs typeface="Calibri" panose="020F0502020204030204" pitchFamily="34" charset="0"/>
              </a:rPr>
              <a:t>Small Steps, Big Changes</a:t>
            </a:r>
          </a:p>
        </p:txBody>
      </p:sp>
      <p:pic>
        <p:nvPicPr>
          <p:cNvPr id="8" name="Graphic 7">
            <a:extLst>
              <a:ext uri="{FF2B5EF4-FFF2-40B4-BE49-F238E27FC236}">
                <a16:creationId xmlns:a16="http://schemas.microsoft.com/office/drawing/2014/main" id="{F45267AC-C25A-FCFE-21E3-604C17805FA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2317" t="27906" r="27651" b="14497"/>
          <a:stretch/>
        </p:blipFill>
        <p:spPr>
          <a:xfrm>
            <a:off x="4383314" y="3875314"/>
            <a:ext cx="2844800" cy="2728685"/>
          </a:xfrm>
          <a:prstGeom prst="rect">
            <a:avLst/>
          </a:prstGeom>
        </p:spPr>
      </p:pic>
      <p:sp>
        <p:nvSpPr>
          <p:cNvPr id="9" name="Slide Number Placeholder 5">
            <a:extLst>
              <a:ext uri="{FF2B5EF4-FFF2-40B4-BE49-F238E27FC236}">
                <a16:creationId xmlns:a16="http://schemas.microsoft.com/office/drawing/2014/main" id="{096953FC-2610-0C27-13F7-A00589137B8F}"/>
              </a:ext>
            </a:extLst>
          </p:cNvPr>
          <p:cNvSpPr>
            <a:spLocks noGrp="1"/>
          </p:cNvSpPr>
          <p:nvPr>
            <p:ph type="sldNum" sz="quarter" idx="4"/>
          </p:nvPr>
        </p:nvSpPr>
        <p:spPr>
          <a:xfrm>
            <a:off x="7027611" y="10227438"/>
            <a:ext cx="416471" cy="464375"/>
          </a:xfrm>
          <a:prstGeom prst="rect">
            <a:avLst/>
          </a:prstGeom>
        </p:spPr>
        <p:txBody>
          <a:bodyPr vert="horz" lIns="91440" tIns="45720" rIns="91440" bIns="45720" rtlCol="0" anchor="ctr"/>
          <a:lstStyle>
            <a:lvl1pPr algn="r">
              <a:defRPr sz="1000">
                <a:solidFill>
                  <a:srgbClr val="5E5E5E"/>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2</a:t>
            </a:fld>
            <a:endParaRPr lang="fr-CA" dirty="0"/>
          </a:p>
        </p:txBody>
      </p:sp>
      <p:pic>
        <p:nvPicPr>
          <p:cNvPr id="10" name="Picture Placeholder 9">
            <a:extLst>
              <a:ext uri="{FF2B5EF4-FFF2-40B4-BE49-F238E27FC236}">
                <a16:creationId xmlns:a16="http://schemas.microsoft.com/office/drawing/2014/main" id="{1E2C7B9C-7D36-9486-8464-94D5AE30E8C1}"/>
              </a:ext>
            </a:extLst>
          </p:cNvPr>
          <p:cNvPicPr>
            <a:picLocks noGrp="1" noChangeAspect="1"/>
          </p:cNvPicPr>
          <p:nvPr>
            <p:ph type="pic" sz="quarter" idx="10"/>
          </p:nvPr>
        </p:nvPicPr>
        <p:blipFill>
          <a:blip r:embed="rId4"/>
          <a:srcRect t="2806" b="2806"/>
          <a:stretch>
            <a:fillRect/>
          </a:stretch>
        </p:blipFill>
        <p:spPr>
          <a:xfrm>
            <a:off x="3862484" y="251875"/>
            <a:ext cx="3373362" cy="4767797"/>
          </a:xfrm>
          <a:prstGeom prst="rect">
            <a:avLst/>
          </a:prstGeom>
        </p:spPr>
      </p:pic>
    </p:spTree>
    <p:extLst>
      <p:ext uri="{BB962C8B-B14F-4D97-AF65-F5344CB8AC3E}">
        <p14:creationId xmlns:p14="http://schemas.microsoft.com/office/powerpoint/2010/main" val="114129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269790D-6524-E333-7E36-BD5E26A591BF}"/>
              </a:ext>
            </a:extLst>
          </p:cNvPr>
          <p:cNvSpPr/>
          <p:nvPr/>
        </p:nvSpPr>
        <p:spPr>
          <a:xfrm>
            <a:off x="350520" y="3566160"/>
            <a:ext cx="6431915" cy="449175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Slide Number Placeholder 4">
            <a:extLst>
              <a:ext uri="{FF2B5EF4-FFF2-40B4-BE49-F238E27FC236}">
                <a16:creationId xmlns:a16="http://schemas.microsoft.com/office/drawing/2014/main" id="{0CC423F8-0286-3E99-665F-7E1FC04B877A}"/>
              </a:ext>
            </a:extLst>
          </p:cNvPr>
          <p:cNvSpPr>
            <a:spLocks noGrp="1"/>
          </p:cNvSpPr>
          <p:nvPr>
            <p:ph type="sldNum" sz="quarter" idx="4"/>
          </p:nvPr>
        </p:nvSpPr>
        <p:spPr/>
        <p:txBody>
          <a:bodyPr/>
          <a:lstStyle/>
          <a:p>
            <a:fld id="{9C527BFA-2C0E-4CEC-B6A5-913A56FEF4B4}" type="slidenum">
              <a:rPr lang="fr-CA" smtClean="0"/>
              <a:pPr/>
              <a:t>3</a:t>
            </a:fld>
            <a:endParaRPr lang="fr-CA" dirty="0"/>
          </a:p>
        </p:txBody>
      </p:sp>
      <p:sp>
        <p:nvSpPr>
          <p:cNvPr id="6" name="Text Placeholder 5">
            <a:extLst>
              <a:ext uri="{FF2B5EF4-FFF2-40B4-BE49-F238E27FC236}">
                <a16:creationId xmlns:a16="http://schemas.microsoft.com/office/drawing/2014/main" id="{83BD8C1C-8101-7572-F8C5-67C3679E8F74}"/>
              </a:ext>
            </a:extLst>
          </p:cNvPr>
          <p:cNvSpPr>
            <a:spLocks noGrp="1"/>
          </p:cNvSpPr>
          <p:nvPr>
            <p:ph type="body" sz="quarter" idx="61"/>
          </p:nvPr>
        </p:nvSpPr>
        <p:spPr>
          <a:xfrm>
            <a:off x="-512255" y="568672"/>
            <a:ext cx="7040257" cy="586086"/>
          </a:xfrm>
        </p:spPr>
        <p:txBody>
          <a:bodyPr/>
          <a:lstStyle/>
          <a:p>
            <a:r>
              <a:rPr lang="en-IE" dirty="0"/>
              <a:t>Sustainability Actions Brainstorm Grid</a:t>
            </a:r>
          </a:p>
        </p:txBody>
      </p:sp>
      <p:sp>
        <p:nvSpPr>
          <p:cNvPr id="7" name="Text Placeholder 6">
            <a:extLst>
              <a:ext uri="{FF2B5EF4-FFF2-40B4-BE49-F238E27FC236}">
                <a16:creationId xmlns:a16="http://schemas.microsoft.com/office/drawing/2014/main" id="{92179057-7816-9AEC-B30C-1F9EB4124146}"/>
              </a:ext>
            </a:extLst>
          </p:cNvPr>
          <p:cNvSpPr>
            <a:spLocks noGrp="1"/>
          </p:cNvSpPr>
          <p:nvPr>
            <p:ph type="body" sz="quarter" idx="64"/>
          </p:nvPr>
        </p:nvSpPr>
        <p:spPr>
          <a:xfrm>
            <a:off x="697281" y="1599143"/>
            <a:ext cx="5682254" cy="1037377"/>
          </a:xfrm>
        </p:spPr>
        <p:txBody>
          <a:bodyPr numCol="1"/>
          <a:lstStyle/>
          <a:p>
            <a:r>
              <a:rPr lang="en-GB" sz="1400" b="1" dirty="0"/>
              <a:t>Instructions: </a:t>
            </a:r>
          </a:p>
          <a:p>
            <a:endParaRPr lang="en-GB" sz="1400" dirty="0"/>
          </a:p>
          <a:p>
            <a:r>
              <a:rPr lang="en-GB" sz="1400" dirty="0"/>
              <a:t>1. Print or draw the 2x2 grid below on a large sheet of paper or whiteboard. </a:t>
            </a:r>
          </a:p>
          <a:p>
            <a:r>
              <a:rPr lang="en-GB" sz="1400" dirty="0"/>
              <a:t>2. In each quadrant, note 2–3 small sustainability actions you could take related to that theme. </a:t>
            </a:r>
          </a:p>
          <a:p>
            <a:r>
              <a:rPr lang="en-GB" sz="1400" dirty="0"/>
              <a:t>3. Choose one action from each quadrant to try this month. </a:t>
            </a:r>
          </a:p>
          <a:p>
            <a:r>
              <a:rPr lang="en-GB" sz="1400" dirty="0"/>
              <a:t>4. Share your ideas with your team or peers through the Networking Hub. </a:t>
            </a:r>
            <a:endParaRPr lang="en-IE" sz="1400" dirty="0"/>
          </a:p>
        </p:txBody>
      </p:sp>
      <p:sp>
        <p:nvSpPr>
          <p:cNvPr id="9" name="Rectangle 8">
            <a:extLst>
              <a:ext uri="{FF2B5EF4-FFF2-40B4-BE49-F238E27FC236}">
                <a16:creationId xmlns:a16="http://schemas.microsoft.com/office/drawing/2014/main" id="{B3CA9E0B-8150-0409-448F-0CB27A94638F}"/>
              </a:ext>
            </a:extLst>
          </p:cNvPr>
          <p:cNvSpPr/>
          <p:nvPr/>
        </p:nvSpPr>
        <p:spPr>
          <a:xfrm>
            <a:off x="548640" y="4053840"/>
            <a:ext cx="2834640" cy="147828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t>• Switch to LED lighting </a:t>
            </a:r>
          </a:p>
          <a:p>
            <a:r>
              <a:rPr lang="en-GB" b="1" dirty="0"/>
              <a:t>• Power down overnight</a:t>
            </a:r>
          </a:p>
          <a:p>
            <a:pPr marL="285750" indent="-285750">
              <a:buFont typeface="Arial" panose="020B0604020202020204" pitchFamily="34" charset="0"/>
              <a:buChar char="•"/>
            </a:pPr>
            <a:r>
              <a:rPr lang="en-GB" b="1" dirty="0"/>
              <a:t>____________________</a:t>
            </a:r>
          </a:p>
          <a:p>
            <a:pPr marL="285750" indent="-285750">
              <a:buFont typeface="Arial" panose="020B0604020202020204" pitchFamily="34" charset="0"/>
              <a:buChar char="•"/>
            </a:pPr>
            <a:r>
              <a:rPr lang="en-GB" b="1" dirty="0"/>
              <a:t>____________________</a:t>
            </a:r>
            <a:endParaRPr lang="en-GB" dirty="0"/>
          </a:p>
        </p:txBody>
      </p:sp>
      <p:sp>
        <p:nvSpPr>
          <p:cNvPr id="10" name="Rectangle 9">
            <a:extLst>
              <a:ext uri="{FF2B5EF4-FFF2-40B4-BE49-F238E27FC236}">
                <a16:creationId xmlns:a16="http://schemas.microsoft.com/office/drawing/2014/main" id="{21A6165E-655D-7359-7A84-7316E020A100}"/>
              </a:ext>
            </a:extLst>
          </p:cNvPr>
          <p:cNvSpPr/>
          <p:nvPr/>
        </p:nvSpPr>
        <p:spPr>
          <a:xfrm>
            <a:off x="3815282" y="4053840"/>
            <a:ext cx="2712720" cy="147828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t>• Choose local suppliers</a:t>
            </a:r>
          </a:p>
          <a:p>
            <a:r>
              <a:rPr lang="en-GB" b="1" dirty="0"/>
              <a:t>• Use recycled packaging</a:t>
            </a:r>
          </a:p>
          <a:p>
            <a:pPr marL="285750" indent="-285750">
              <a:buFont typeface="Arial" panose="020B0604020202020204" pitchFamily="34" charset="0"/>
              <a:buChar char="•"/>
            </a:pPr>
            <a:r>
              <a:rPr lang="en-GB" b="1" dirty="0"/>
              <a:t>___________________</a:t>
            </a:r>
          </a:p>
          <a:p>
            <a:pPr marL="285750" indent="-285750">
              <a:buFont typeface="Arial" panose="020B0604020202020204" pitchFamily="34" charset="0"/>
              <a:buChar char="•"/>
            </a:pPr>
            <a:r>
              <a:rPr lang="en-GB" b="1" dirty="0"/>
              <a:t>___________________</a:t>
            </a:r>
          </a:p>
        </p:txBody>
      </p:sp>
      <p:sp>
        <p:nvSpPr>
          <p:cNvPr id="11" name="Rectangle 10">
            <a:extLst>
              <a:ext uri="{FF2B5EF4-FFF2-40B4-BE49-F238E27FC236}">
                <a16:creationId xmlns:a16="http://schemas.microsoft.com/office/drawing/2014/main" id="{D6C7450E-421D-0690-C673-389958E362FF}"/>
              </a:ext>
            </a:extLst>
          </p:cNvPr>
          <p:cNvSpPr/>
          <p:nvPr/>
        </p:nvSpPr>
        <p:spPr>
          <a:xfrm>
            <a:off x="3815282" y="6210300"/>
            <a:ext cx="2712720" cy="147828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t>• Reduce single use items </a:t>
            </a:r>
          </a:p>
          <a:p>
            <a:r>
              <a:rPr lang="en-GB" b="1" dirty="0"/>
              <a:t>• Start a recycling </a:t>
            </a:r>
          </a:p>
          <a:p>
            <a:pPr marL="285750" indent="-285750">
              <a:buFont typeface="Arial" panose="020B0604020202020204" pitchFamily="34" charset="0"/>
              <a:buChar char="•"/>
            </a:pPr>
            <a:r>
              <a:rPr lang="en-GB" b="1" dirty="0"/>
              <a:t>___________________</a:t>
            </a:r>
          </a:p>
          <a:p>
            <a:pPr marL="285750" indent="-285750">
              <a:buFont typeface="Arial" panose="020B0604020202020204" pitchFamily="34" charset="0"/>
              <a:buChar char="•"/>
            </a:pPr>
            <a:r>
              <a:rPr lang="en-GB" b="1" dirty="0"/>
              <a:t>___________________</a:t>
            </a:r>
            <a:endParaRPr lang="en-GB" dirty="0"/>
          </a:p>
        </p:txBody>
      </p:sp>
      <p:sp>
        <p:nvSpPr>
          <p:cNvPr id="12" name="Rectangle 11">
            <a:extLst>
              <a:ext uri="{FF2B5EF4-FFF2-40B4-BE49-F238E27FC236}">
                <a16:creationId xmlns:a16="http://schemas.microsoft.com/office/drawing/2014/main" id="{FE1CC1DE-F210-1CC5-5306-312B43B74ABE}"/>
              </a:ext>
            </a:extLst>
          </p:cNvPr>
          <p:cNvSpPr/>
          <p:nvPr/>
        </p:nvSpPr>
        <p:spPr>
          <a:xfrm>
            <a:off x="548640" y="6210300"/>
            <a:ext cx="2834640" cy="147828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t>• Promote eco-behaviours • Acknowledge Green Wins</a:t>
            </a:r>
          </a:p>
          <a:p>
            <a:pPr marL="285750" indent="-285750">
              <a:buFont typeface="Arial" panose="020B0604020202020204" pitchFamily="34" charset="0"/>
              <a:buChar char="•"/>
            </a:pPr>
            <a:r>
              <a:rPr lang="en-GB" b="1" dirty="0"/>
              <a:t>____________________</a:t>
            </a:r>
          </a:p>
          <a:p>
            <a:pPr marL="285750" indent="-285750">
              <a:buFont typeface="Arial" panose="020B0604020202020204" pitchFamily="34" charset="0"/>
              <a:buChar char="•"/>
            </a:pPr>
            <a:r>
              <a:rPr lang="en-GB" b="1" dirty="0"/>
              <a:t>____________________</a:t>
            </a:r>
            <a:endParaRPr lang="en-IE" dirty="0"/>
          </a:p>
        </p:txBody>
      </p:sp>
      <p:sp>
        <p:nvSpPr>
          <p:cNvPr id="13" name="TextBox 12">
            <a:extLst>
              <a:ext uri="{FF2B5EF4-FFF2-40B4-BE49-F238E27FC236}">
                <a16:creationId xmlns:a16="http://schemas.microsoft.com/office/drawing/2014/main" id="{1E2ADD89-67D5-AF5B-DD65-7BC9BE55F641}"/>
              </a:ext>
            </a:extLst>
          </p:cNvPr>
          <p:cNvSpPr txBox="1"/>
          <p:nvPr/>
        </p:nvSpPr>
        <p:spPr>
          <a:xfrm>
            <a:off x="777240" y="3684508"/>
            <a:ext cx="2255520" cy="369332"/>
          </a:xfrm>
          <a:prstGeom prst="rect">
            <a:avLst/>
          </a:prstGeom>
          <a:noFill/>
        </p:spPr>
        <p:txBody>
          <a:bodyPr wrap="square" rtlCol="0">
            <a:spAutoFit/>
          </a:bodyPr>
          <a:lstStyle/>
          <a:p>
            <a:r>
              <a:rPr lang="en-IE" b="1" dirty="0"/>
              <a:t>Energy &amp; Resources</a:t>
            </a:r>
          </a:p>
        </p:txBody>
      </p:sp>
      <p:sp>
        <p:nvSpPr>
          <p:cNvPr id="16" name="TextBox 15">
            <a:extLst>
              <a:ext uri="{FF2B5EF4-FFF2-40B4-BE49-F238E27FC236}">
                <a16:creationId xmlns:a16="http://schemas.microsoft.com/office/drawing/2014/main" id="{1D18EC80-ED2A-1499-FB74-204545D2FE37}"/>
              </a:ext>
            </a:extLst>
          </p:cNvPr>
          <p:cNvSpPr txBox="1"/>
          <p:nvPr/>
        </p:nvSpPr>
        <p:spPr>
          <a:xfrm>
            <a:off x="4043882" y="3684508"/>
            <a:ext cx="2255520" cy="369332"/>
          </a:xfrm>
          <a:prstGeom prst="rect">
            <a:avLst/>
          </a:prstGeom>
          <a:noFill/>
        </p:spPr>
        <p:txBody>
          <a:bodyPr wrap="square" rtlCol="0">
            <a:spAutoFit/>
          </a:bodyPr>
          <a:lstStyle/>
          <a:p>
            <a:r>
              <a:rPr lang="en-IE" b="1" dirty="0"/>
              <a:t>Suppliers &amp; Products</a:t>
            </a:r>
          </a:p>
        </p:txBody>
      </p:sp>
      <p:sp>
        <p:nvSpPr>
          <p:cNvPr id="17" name="TextBox 16">
            <a:extLst>
              <a:ext uri="{FF2B5EF4-FFF2-40B4-BE49-F238E27FC236}">
                <a16:creationId xmlns:a16="http://schemas.microsoft.com/office/drawing/2014/main" id="{5FC9D869-68F8-C932-5551-1091EBA7320E}"/>
              </a:ext>
            </a:extLst>
          </p:cNvPr>
          <p:cNvSpPr txBox="1"/>
          <p:nvPr/>
        </p:nvSpPr>
        <p:spPr>
          <a:xfrm>
            <a:off x="777240" y="5840968"/>
            <a:ext cx="2255520" cy="369332"/>
          </a:xfrm>
          <a:prstGeom prst="rect">
            <a:avLst/>
          </a:prstGeom>
          <a:noFill/>
        </p:spPr>
        <p:txBody>
          <a:bodyPr wrap="square" rtlCol="0">
            <a:spAutoFit/>
          </a:bodyPr>
          <a:lstStyle/>
          <a:p>
            <a:pPr>
              <a:defRPr sz="1800" b="1"/>
            </a:pPr>
            <a:r>
              <a:rPr lang="en-IE" dirty="0"/>
              <a:t>People &amp; Culture</a:t>
            </a:r>
          </a:p>
        </p:txBody>
      </p:sp>
      <p:sp>
        <p:nvSpPr>
          <p:cNvPr id="18" name="TextBox 17">
            <a:extLst>
              <a:ext uri="{FF2B5EF4-FFF2-40B4-BE49-F238E27FC236}">
                <a16:creationId xmlns:a16="http://schemas.microsoft.com/office/drawing/2014/main" id="{63C99715-FE23-461D-E561-E27A8950D602}"/>
              </a:ext>
            </a:extLst>
          </p:cNvPr>
          <p:cNvSpPr txBox="1"/>
          <p:nvPr/>
        </p:nvSpPr>
        <p:spPr>
          <a:xfrm>
            <a:off x="4043882" y="5840968"/>
            <a:ext cx="2255520" cy="369332"/>
          </a:xfrm>
          <a:prstGeom prst="rect">
            <a:avLst/>
          </a:prstGeom>
          <a:noFill/>
        </p:spPr>
        <p:txBody>
          <a:bodyPr wrap="square" rtlCol="0">
            <a:spAutoFit/>
          </a:bodyPr>
          <a:lstStyle/>
          <a:p>
            <a:pPr>
              <a:defRPr sz="1800" b="1"/>
            </a:pPr>
            <a:r>
              <a:rPr lang="en-IE" dirty="0"/>
              <a:t>Waste &amp; Materials</a:t>
            </a:r>
          </a:p>
        </p:txBody>
      </p:sp>
      <p:sp>
        <p:nvSpPr>
          <p:cNvPr id="19" name="Text Placeholder 6">
            <a:extLst>
              <a:ext uri="{FF2B5EF4-FFF2-40B4-BE49-F238E27FC236}">
                <a16:creationId xmlns:a16="http://schemas.microsoft.com/office/drawing/2014/main" id="{0155A935-9D48-3E46-539C-2140B726107D}"/>
              </a:ext>
            </a:extLst>
          </p:cNvPr>
          <p:cNvSpPr txBox="1">
            <a:spLocks/>
          </p:cNvSpPr>
          <p:nvPr/>
        </p:nvSpPr>
        <p:spPr>
          <a:xfrm>
            <a:off x="697281" y="8057912"/>
            <a:ext cx="5682254" cy="1037377"/>
          </a:xfrm>
          <a:prstGeom prst="rect">
            <a:avLst/>
          </a:prstGeom>
          <a:noFill/>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1D4C6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en-GB" sz="1400" dirty="0"/>
          </a:p>
          <a:p>
            <a:endParaRPr lang="en-GB" sz="1400" dirty="0"/>
          </a:p>
          <a:p>
            <a:r>
              <a:rPr lang="en-GB" sz="1400" b="1" dirty="0"/>
              <a:t>Next Steps: </a:t>
            </a:r>
          </a:p>
          <a:p>
            <a:endParaRPr lang="en-GB" sz="1400" dirty="0"/>
          </a:p>
          <a:p>
            <a:r>
              <a:rPr lang="en-GB" sz="1400" dirty="0"/>
              <a:t>After filling in your grid: </a:t>
            </a:r>
          </a:p>
          <a:p>
            <a:r>
              <a:rPr lang="en-GB" sz="1400" dirty="0"/>
              <a:t>• Pick one action from each area to try in the next 30 days. </a:t>
            </a:r>
          </a:p>
          <a:p>
            <a:r>
              <a:rPr lang="en-GB" sz="1400" dirty="0"/>
              <a:t>• Set a simple reminder to review progress.</a:t>
            </a:r>
          </a:p>
          <a:p>
            <a:r>
              <a:rPr lang="en-GB" sz="1400" dirty="0"/>
              <a:t>• Share your best idea in the Networking Hub to inspire others.</a:t>
            </a:r>
            <a:endParaRPr lang="en-IE" sz="1400" dirty="0"/>
          </a:p>
        </p:txBody>
      </p:sp>
      <p:cxnSp>
        <p:nvCxnSpPr>
          <p:cNvPr id="22" name="Straight Connector 21">
            <a:extLst>
              <a:ext uri="{FF2B5EF4-FFF2-40B4-BE49-F238E27FC236}">
                <a16:creationId xmlns:a16="http://schemas.microsoft.com/office/drawing/2014/main" id="{99F3AF33-AAA0-5AC7-933B-8C66949B1B9E}"/>
              </a:ext>
            </a:extLst>
          </p:cNvPr>
          <p:cNvCxnSpPr>
            <a:stCxn id="20" idx="1"/>
            <a:endCxn id="20" idx="3"/>
          </p:cNvCxnSpPr>
          <p:nvPr/>
        </p:nvCxnSpPr>
        <p:spPr>
          <a:xfrm>
            <a:off x="350520" y="5812036"/>
            <a:ext cx="6431915"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B0D934B6-5FC1-0522-EBD6-1B2723402D0D}"/>
              </a:ext>
            </a:extLst>
          </p:cNvPr>
          <p:cNvCxnSpPr>
            <a:stCxn id="20" idx="0"/>
          </p:cNvCxnSpPr>
          <p:nvPr/>
        </p:nvCxnSpPr>
        <p:spPr>
          <a:xfrm>
            <a:off x="3566478" y="3566160"/>
            <a:ext cx="30162" cy="44917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10285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3088</TotalTime>
  <Words>274</Words>
  <Application>Microsoft Office PowerPoint</Application>
  <PresentationFormat>Custom</PresentationFormat>
  <Paragraphs>44</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Montserrat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Mert Özmutaf</dc:creator>
  <cp:lastModifiedBy>Laurence Cole</cp:lastModifiedBy>
  <cp:revision>314</cp:revision>
  <dcterms:created xsi:type="dcterms:W3CDTF">2018-08-04T19:06:08Z</dcterms:created>
  <dcterms:modified xsi:type="dcterms:W3CDTF">2025-09-04T08:04:02Z</dcterms:modified>
</cp:coreProperties>
</file>